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5" r:id="rId3"/>
    <p:sldId id="271" r:id="rId4"/>
    <p:sldId id="272" r:id="rId5"/>
    <p:sldId id="273" r:id="rId6"/>
    <p:sldId id="274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BC1B"/>
    <a:srgbClr val="F5802D"/>
    <a:srgbClr val="3C8FED"/>
    <a:srgbClr val="BDD8F3"/>
    <a:srgbClr val="8EC9FB"/>
    <a:srgbClr val="EF9747"/>
    <a:srgbClr val="8E95F8"/>
    <a:srgbClr val="000928"/>
    <a:srgbClr val="648ABC"/>
    <a:srgbClr val="3459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4625" autoAdjust="0"/>
  </p:normalViewPr>
  <p:slideViewPr>
    <p:cSldViewPr snapToObjects="1" showGuides="1">
      <p:cViewPr>
        <p:scale>
          <a:sx n="60" d="100"/>
          <a:sy n="60" d="100"/>
        </p:scale>
        <p:origin x="-624" y="-354"/>
      </p:cViewPr>
      <p:guideLst>
        <p:guide orient="horz" pos="4319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7" Type="http://schemas.openxmlformats.org/officeDocument/2006/relationships/slide" Target="../slides/slide6.xml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slide" Target="../slides/slide5.xml"/><Relationship Id="rId5" Type="http://schemas.openxmlformats.org/officeDocument/2006/relationships/slide" Target="../slides/slide4.xml"/><Relationship Id="rId4" Type="http://schemas.openxmlformats.org/officeDocument/2006/relationships/slide" Target="../slides/slide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2362200" y="1447800"/>
            <a:ext cx="571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l">
              <a:defRPr/>
            </a:lvl1pPr>
          </a:lstStyle>
          <a:p>
            <a:pPr marL="0" lvl="0" algn="l"/>
            <a:r>
              <a:rPr lang="en-US" dirty="0" smtClean="0"/>
              <a:t>Click to </a:t>
            </a:r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9" name="section link" hidden="1">
            <a:hlinkClick r:id="rId3" action="ppaction://hlinksldjump"/>
          </p:cNvPr>
          <p:cNvSpPr/>
          <p:nvPr userDrawn="1"/>
        </p:nvSpPr>
        <p:spPr>
          <a:xfrm>
            <a:off x="609600" y="1447800"/>
            <a:ext cx="1219200" cy="7674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ection link" hidden="1">
            <a:hlinkClick r:id="rId4" action="ppaction://hlinksldjump"/>
          </p:cNvPr>
          <p:cNvSpPr/>
          <p:nvPr userDrawn="1"/>
        </p:nvSpPr>
        <p:spPr>
          <a:xfrm>
            <a:off x="609600" y="2232958"/>
            <a:ext cx="1219200" cy="7674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ection link" hidden="1">
            <a:hlinkClick r:id="rId5" action="ppaction://hlinksldjump"/>
          </p:cNvPr>
          <p:cNvSpPr/>
          <p:nvPr userDrawn="1"/>
        </p:nvSpPr>
        <p:spPr>
          <a:xfrm>
            <a:off x="609600" y="2987282"/>
            <a:ext cx="1219200" cy="7674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section link" hidden="1">
            <a:hlinkClick r:id="rId6" action="ppaction://hlinksldjump"/>
          </p:cNvPr>
          <p:cNvSpPr/>
          <p:nvPr userDrawn="1"/>
        </p:nvSpPr>
        <p:spPr>
          <a:xfrm>
            <a:off x="609600" y="3774639"/>
            <a:ext cx="1219200" cy="7674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ection link" hidden="1">
            <a:hlinkClick r:id="rId7" action="ppaction://hlinksldjump"/>
          </p:cNvPr>
          <p:cNvSpPr/>
          <p:nvPr userDrawn="1"/>
        </p:nvSpPr>
        <p:spPr>
          <a:xfrm>
            <a:off x="609600" y="4566523"/>
            <a:ext cx="1219200" cy="7674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0"/>
          </p:nvPr>
        </p:nvSpPr>
        <p:spPr>
          <a:xfrm>
            <a:off x="2362200" y="2233613"/>
            <a:ext cx="5715000" cy="2947987"/>
          </a:xfrm>
          <a:prstGeom prst="rect">
            <a:avLst/>
          </a:prstGeom>
        </p:spPr>
        <p:txBody>
          <a:bodyPr/>
          <a:lstStyle>
            <a:lvl1pPr marL="0" indent="0">
              <a:buFont typeface="Arial" pitchFamily="34" charset="0"/>
              <a:buNone/>
              <a:defRPr sz="1800"/>
            </a:lvl1pPr>
            <a:lvl2pPr marL="457200" indent="0">
              <a:buFont typeface="Arial" pitchFamily="34" charset="0"/>
              <a:buNone/>
              <a:defRPr sz="1800"/>
            </a:lvl2pPr>
            <a:lvl3pPr marL="914400" indent="0">
              <a:buFont typeface="Arial" pitchFamily="34" charset="0"/>
              <a:buNone/>
              <a:defRPr sz="1800"/>
            </a:lvl3pPr>
            <a:lvl4pPr marL="1371600" indent="0">
              <a:buFont typeface="Arial" pitchFamily="34" charset="0"/>
              <a:buNone/>
              <a:defRPr sz="1800"/>
            </a:lvl4pPr>
            <a:lvl5pPr marL="1828800" indent="0">
              <a:buFont typeface="Arial" pitchFamily="34" charset="0"/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" Target="../slides/slide6.xml"/><Relationship Id="rId3" Type="http://schemas.openxmlformats.org/officeDocument/2006/relationships/tags" Target="../tags/tag2.xml"/><Relationship Id="rId7" Type="http://schemas.openxmlformats.org/officeDocument/2006/relationships/slide" Target="../slides/slide1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" Target="../slides/slide5.xml"/><Relationship Id="rId5" Type="http://schemas.openxmlformats.org/officeDocument/2006/relationships/slide" Target="../slides/slide4.xml"/><Relationship Id="rId4" Type="http://schemas.openxmlformats.org/officeDocument/2006/relationships/slide" Target="../slides/slide3.xml"/><Relationship Id="rId9" Type="http://schemas.openxmlformats.org/officeDocument/2006/relationships/slide" Target="../slides/slid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23000">
                <a:srgbClr val="000928"/>
              </a:gs>
              <a:gs pos="43000">
                <a:srgbClr val="34598D"/>
              </a:gs>
              <a:gs pos="89000">
                <a:srgbClr val="BDD8F3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ounded Rectangle 7">
            <a:hlinkClick r:id="rId4" action="ppaction://hlinksldjump"/>
          </p:cNvPr>
          <p:cNvSpPr/>
          <p:nvPr userDrawn="1"/>
        </p:nvSpPr>
        <p:spPr>
          <a:xfrm>
            <a:off x="609600" y="2232958"/>
            <a:ext cx="1447800" cy="762000"/>
          </a:xfrm>
          <a:prstGeom prst="roundRect">
            <a:avLst>
              <a:gd name="adj" fmla="val 9167"/>
            </a:avLst>
          </a:prstGeom>
          <a:gradFill>
            <a:gsLst>
              <a:gs pos="17000">
                <a:srgbClr val="3C8FED"/>
              </a:gs>
              <a:gs pos="70000">
                <a:srgbClr val="8EC9FB"/>
              </a:gs>
            </a:gsLst>
            <a:lin ang="162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dirty="0" smtClean="0"/>
              <a:t>Section 2</a:t>
            </a:r>
            <a:endParaRPr lang="en-US" dirty="0"/>
          </a:p>
        </p:txBody>
      </p:sp>
      <p:sp>
        <p:nvSpPr>
          <p:cNvPr id="9" name="Rounded Rectangle 8">
            <a:hlinkClick r:id="rId5" action="ppaction://hlinksldjump"/>
          </p:cNvPr>
          <p:cNvSpPr/>
          <p:nvPr userDrawn="1"/>
        </p:nvSpPr>
        <p:spPr>
          <a:xfrm>
            <a:off x="609600" y="3012639"/>
            <a:ext cx="1447800" cy="762000"/>
          </a:xfrm>
          <a:prstGeom prst="roundRect">
            <a:avLst>
              <a:gd name="adj" fmla="val 9167"/>
            </a:avLst>
          </a:prstGeom>
          <a:gradFill>
            <a:gsLst>
              <a:gs pos="17000">
                <a:srgbClr val="3C8FED"/>
              </a:gs>
              <a:gs pos="70000">
                <a:srgbClr val="8EC9FB"/>
              </a:gs>
            </a:gsLst>
            <a:lin ang="162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dirty="0" smtClean="0"/>
              <a:t>Section 3</a:t>
            </a:r>
            <a:endParaRPr lang="en-US" dirty="0"/>
          </a:p>
        </p:txBody>
      </p:sp>
      <p:sp>
        <p:nvSpPr>
          <p:cNvPr id="10" name="Rounded Rectangle 9">
            <a:hlinkClick r:id="rId6" action="ppaction://hlinksldjump"/>
          </p:cNvPr>
          <p:cNvSpPr/>
          <p:nvPr userDrawn="1"/>
        </p:nvSpPr>
        <p:spPr>
          <a:xfrm>
            <a:off x="609600" y="3792320"/>
            <a:ext cx="1447800" cy="762000"/>
          </a:xfrm>
          <a:prstGeom prst="roundRect">
            <a:avLst>
              <a:gd name="adj" fmla="val 9167"/>
            </a:avLst>
          </a:prstGeom>
          <a:gradFill>
            <a:gsLst>
              <a:gs pos="17000">
                <a:srgbClr val="3C8FED"/>
              </a:gs>
              <a:gs pos="70000">
                <a:srgbClr val="8EC9FB"/>
              </a:gs>
            </a:gsLst>
            <a:lin ang="162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dirty="0" smtClean="0"/>
              <a:t>Section 4</a:t>
            </a:r>
            <a:endParaRPr lang="en-US" dirty="0"/>
          </a:p>
        </p:txBody>
      </p:sp>
      <p:sp>
        <p:nvSpPr>
          <p:cNvPr id="11" name="Rounded Rectangle 10">
            <a:hlinkClick r:id="rId7" action="ppaction://hlinksldjump"/>
          </p:cNvPr>
          <p:cNvSpPr/>
          <p:nvPr userDrawn="1"/>
        </p:nvSpPr>
        <p:spPr>
          <a:xfrm>
            <a:off x="609600" y="1453277"/>
            <a:ext cx="1447800" cy="762000"/>
          </a:xfrm>
          <a:prstGeom prst="roundRect">
            <a:avLst>
              <a:gd name="adj" fmla="val 9167"/>
            </a:avLst>
          </a:prstGeom>
          <a:gradFill>
            <a:gsLst>
              <a:gs pos="17000">
                <a:srgbClr val="3C8FED"/>
              </a:gs>
              <a:gs pos="70000">
                <a:srgbClr val="8EC9FB"/>
              </a:gs>
            </a:gsLst>
            <a:lin ang="162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dirty="0" smtClean="0"/>
              <a:t>Section 1</a:t>
            </a:r>
            <a:endParaRPr lang="en-US" dirty="0"/>
          </a:p>
        </p:txBody>
      </p:sp>
      <p:sp>
        <p:nvSpPr>
          <p:cNvPr id="12" name="Rounded Rectangle 11">
            <a:hlinkClick r:id="rId8" action="ppaction://hlinksldjump"/>
          </p:cNvPr>
          <p:cNvSpPr/>
          <p:nvPr userDrawn="1"/>
        </p:nvSpPr>
        <p:spPr>
          <a:xfrm>
            <a:off x="609600" y="4572000"/>
            <a:ext cx="1447800" cy="762000"/>
          </a:xfrm>
          <a:prstGeom prst="roundRect">
            <a:avLst>
              <a:gd name="adj" fmla="val 9167"/>
            </a:avLst>
          </a:prstGeom>
          <a:gradFill>
            <a:gsLst>
              <a:gs pos="17000">
                <a:srgbClr val="3C8FED"/>
              </a:gs>
              <a:gs pos="70000">
                <a:srgbClr val="8EC9FB"/>
              </a:gs>
            </a:gsLst>
            <a:lin ang="162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dirty="0" smtClean="0"/>
              <a:t>Section 5</a:t>
            </a:r>
            <a:endParaRPr lang="en-US" dirty="0"/>
          </a:p>
        </p:txBody>
      </p:sp>
      <p:sp>
        <p:nvSpPr>
          <p:cNvPr id="13" name="Rounded Rectangle 12"/>
          <p:cNvSpPr/>
          <p:nvPr userDrawn="1"/>
        </p:nvSpPr>
        <p:spPr>
          <a:xfrm>
            <a:off x="2057400" y="1255643"/>
            <a:ext cx="6487160" cy="4230757"/>
          </a:xfrm>
          <a:prstGeom prst="roundRect">
            <a:avLst>
              <a:gd name="adj" fmla="val 1226"/>
            </a:avLst>
          </a:prstGeom>
          <a:solidFill>
            <a:schemeClr val="bg1"/>
          </a:solidFill>
          <a:ln w="76200">
            <a:solidFill>
              <a:srgbClr val="BDD8F3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perspectiveContrastingRightFacing">
              <a:rot lat="170509" lon="20736677" rev="11714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609600" y="206514"/>
            <a:ext cx="51629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Philosopher" pitchFamily="50" charset="0"/>
              </a:rPr>
              <a:t>Course Title |</a:t>
            </a:r>
            <a:r>
              <a:rPr lang="en-US" sz="2000" dirty="0" smtClean="0">
                <a:solidFill>
                  <a:schemeClr val="bg1"/>
                </a:solidFill>
              </a:rPr>
              <a:t>This is the slide title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62200" y="1447800"/>
            <a:ext cx="571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algn="l"/>
            <a:r>
              <a:rPr lang="en-US" dirty="0" smtClean="0"/>
              <a:t>Click to </a:t>
            </a:r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31" name="section link">
            <a:hlinkClick r:id="rId9" action="ppaction://hlinksldjump"/>
          </p:cNvPr>
          <p:cNvSpPr/>
          <p:nvPr userDrawn="1"/>
        </p:nvSpPr>
        <p:spPr>
          <a:xfrm>
            <a:off x="609600" y="1447800"/>
            <a:ext cx="1219200" cy="7674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ection link">
            <a:hlinkClick r:id="rId4" action="ppaction://hlinksldjump"/>
          </p:cNvPr>
          <p:cNvSpPr/>
          <p:nvPr userDrawn="1"/>
        </p:nvSpPr>
        <p:spPr>
          <a:xfrm>
            <a:off x="609600" y="2232958"/>
            <a:ext cx="1219200" cy="7674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section link">
            <a:hlinkClick r:id="rId5" action="ppaction://hlinksldjump"/>
          </p:cNvPr>
          <p:cNvSpPr/>
          <p:nvPr userDrawn="1"/>
        </p:nvSpPr>
        <p:spPr>
          <a:xfrm>
            <a:off x="609600" y="2987282"/>
            <a:ext cx="1219200" cy="7674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ection link">
            <a:hlinkClick r:id="rId6" action="ppaction://hlinksldjump"/>
          </p:cNvPr>
          <p:cNvSpPr/>
          <p:nvPr userDrawn="1"/>
        </p:nvSpPr>
        <p:spPr>
          <a:xfrm>
            <a:off x="609600" y="3774639"/>
            <a:ext cx="1219200" cy="7674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ection link">
            <a:hlinkClick r:id="rId8" action="ppaction://hlinksldjump"/>
          </p:cNvPr>
          <p:cNvSpPr/>
          <p:nvPr userDrawn="1"/>
        </p:nvSpPr>
        <p:spPr>
          <a:xfrm>
            <a:off x="609600" y="4566523"/>
            <a:ext cx="1219200" cy="7674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spcBef>
          <a:spcPct val="0"/>
        </a:spcBef>
        <a:buNone/>
        <a:defRPr lang="en-US" sz="4000" kern="1200" dirty="0">
          <a:solidFill>
            <a:srgbClr val="3C8FED"/>
          </a:solidFill>
          <a:latin typeface="Philosopher" pitchFamily="50" charset="0"/>
          <a:ea typeface="+mn-ea"/>
          <a:cs typeface="+mn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Click a tab on the side to collect more information about something super important.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077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endParaRPr lang="en-US" dirty="0" smtClean="0"/>
          </a:p>
          <a:p>
            <a:r>
              <a:rPr lang="en-US" dirty="0" smtClean="0"/>
              <a:t>Nunc viverra imperdiet enim. Fusce est. Vivamus a tellus.</a:t>
            </a:r>
          </a:p>
          <a:p>
            <a:endParaRPr lang="en-US" dirty="0" smtClean="0"/>
          </a:p>
          <a:p>
            <a:r>
              <a:rPr lang="en-US" dirty="0" smtClean="0"/>
              <a:t>Pellentesque habitant morbi tristique senectus et netus et malesuada fames ac turpis egestas. Proin pharetra nonummy pede. Mauris et orci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09600" y="1447800"/>
            <a:ext cx="1600200" cy="779680"/>
          </a:xfrm>
          <a:prstGeom prst="roundRect">
            <a:avLst>
              <a:gd name="adj" fmla="val 4430"/>
            </a:avLst>
          </a:prstGeom>
          <a:gradFill>
            <a:gsLst>
              <a:gs pos="17000">
                <a:srgbClr val="F5802D"/>
              </a:gs>
              <a:gs pos="70000">
                <a:srgbClr val="F3BC1B"/>
              </a:gs>
            </a:gsLst>
            <a:lin ang="16200000" scaled="0"/>
          </a:gradFill>
          <a:ln>
            <a:solidFill>
              <a:srgbClr val="BDD8F3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3C8FED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Section </a:t>
            </a:r>
            <a:r>
              <a:rPr lang="en-US" dirty="0" smtClean="0">
                <a:solidFill>
                  <a:sysClr val="windowText" lastClr="000000"/>
                </a:solidFill>
              </a:rPr>
              <a:t>1</a:t>
            </a:r>
            <a:endParaRPr lang="en-US" dirty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147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2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09600" y="2232959"/>
            <a:ext cx="1600200" cy="779680"/>
          </a:xfrm>
          <a:prstGeom prst="roundRect">
            <a:avLst>
              <a:gd name="adj" fmla="val 4430"/>
            </a:avLst>
          </a:prstGeom>
          <a:gradFill>
            <a:gsLst>
              <a:gs pos="17000">
                <a:srgbClr val="F5802D"/>
              </a:gs>
              <a:gs pos="70000">
                <a:srgbClr val="F3BC1B"/>
              </a:gs>
            </a:gsLst>
            <a:lin ang="16200000" scaled="0"/>
          </a:gradFill>
          <a:ln>
            <a:solidFill>
              <a:srgbClr val="BDD8F3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3C8FED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Section 2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188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3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09600" y="3012639"/>
            <a:ext cx="1600200" cy="779680"/>
          </a:xfrm>
          <a:prstGeom prst="roundRect">
            <a:avLst>
              <a:gd name="adj" fmla="val 4430"/>
            </a:avLst>
          </a:prstGeom>
          <a:gradFill>
            <a:gsLst>
              <a:gs pos="17000">
                <a:srgbClr val="F5802D"/>
              </a:gs>
              <a:gs pos="70000">
                <a:srgbClr val="F3BC1B"/>
              </a:gs>
            </a:gsLst>
            <a:lin ang="16200000" scaled="0"/>
          </a:gradFill>
          <a:ln>
            <a:solidFill>
              <a:srgbClr val="BDD8F3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3C8FED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Section </a:t>
            </a:r>
            <a:r>
              <a:rPr lang="en-US" dirty="0" smtClean="0">
                <a:solidFill>
                  <a:sysClr val="windowText" lastClr="000000"/>
                </a:solidFill>
              </a:rPr>
              <a:t>3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138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4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09600" y="3810000"/>
            <a:ext cx="1600200" cy="779680"/>
          </a:xfrm>
          <a:prstGeom prst="roundRect">
            <a:avLst>
              <a:gd name="adj" fmla="val 4430"/>
            </a:avLst>
          </a:prstGeom>
          <a:gradFill>
            <a:gsLst>
              <a:gs pos="17000">
                <a:srgbClr val="F5802D"/>
              </a:gs>
              <a:gs pos="70000">
                <a:srgbClr val="F3BC1B"/>
              </a:gs>
            </a:gsLst>
            <a:lin ang="16200000" scaled="0"/>
          </a:gradFill>
          <a:ln>
            <a:solidFill>
              <a:srgbClr val="BDD8F3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3C8FED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Section </a:t>
            </a:r>
            <a:r>
              <a:rPr lang="en-US" dirty="0" smtClean="0">
                <a:solidFill>
                  <a:sysClr val="windowText" lastClr="000000"/>
                </a:solidFill>
              </a:rPr>
              <a:t>4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9008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5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09600" y="4572000"/>
            <a:ext cx="1600200" cy="779680"/>
          </a:xfrm>
          <a:prstGeom prst="roundRect">
            <a:avLst>
              <a:gd name="adj" fmla="val 4430"/>
            </a:avLst>
          </a:prstGeom>
          <a:gradFill>
            <a:gsLst>
              <a:gs pos="17000">
                <a:srgbClr val="F5802D"/>
              </a:gs>
              <a:gs pos="70000">
                <a:srgbClr val="F3BC1B"/>
              </a:gs>
            </a:gsLst>
            <a:lin ang="16200000" scaled="0"/>
          </a:gradFill>
          <a:ln>
            <a:solidFill>
              <a:srgbClr val="BDD8F3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3C8FED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Section </a:t>
            </a:r>
            <a:r>
              <a:rPr lang="en-US" dirty="0" smtClean="0">
                <a:solidFill>
                  <a:sysClr val="windowText" lastClr="000000"/>
                </a:solidFill>
              </a:rPr>
              <a:t>5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903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1"/>
  <p:tag name="ARTICULATE_SLIDE_COUNT" val="6"/>
  <p:tag name="ARTICULATE_REFERENCE_COUNT" val="0"/>
  <p:tag name="ARTICULATE_PLAYER_GLOSSARY_XML" val="&lt;?xml version=&quot;1.0&quot; encoding=&quot;utf-16&quot;?&gt;&lt;glossary xmlns:xsi=&quot;http://www.w3.org/2001/XMLSchema-instance&quot; xmlns:xsd=&quot;http://www.w3.org/2001/XMLSchema&quot;&gt;&lt;terms /&gt;&lt;/glossary&gt;"/>
  <p:tag name="TAG_BACKING_FORM_KEY" val="4133882-c:\users\tom\desktop\ppt templates\tabs\bluetabs\blue_ppt\blue_reflection2.pptx"/>
  <p:tag name="ARTICULATE_PRESENTER_VERSION" val="7"/>
  <p:tag name="ARTICULATE_USED_PAGE_ORIENTATION" val="1"/>
  <p:tag name="ARTICULATE_USED_PAGE_SIZ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0"/>
  <p:tag name="ARTICULATE_NAV_LEVEL" val="1"/>
  <p:tag name="ARTICULATE_SLIDE_PRESENTER_GUID" val="3ccdcdf8-bd70-4bf0-8e81-7fc839364c59"/>
  <p:tag name="ARTICULATE_SLIDE_PAUSE" val="1"/>
  <p:tag name="ARTICULATE_LOCK_SLIDE" val="0"/>
  <p:tag name="ARTICULATE_HIDE_SLIDE" val="0"/>
  <p:tag name="ARTICULATE_PLAYER_CONTROL_PREVIOUS" val="False"/>
  <p:tag name="ARTICULATE_PLAYER_CONTROL_NEXT" val="Fals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RTICULATE_USED_LAYOUT" val="1"/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5"/>
  <p:tag name="ARTICULATE_NAV_LEVEL" val="1"/>
  <p:tag name="ARTICULATE_SLIDE_PRESENTER_GUID" val="3ccdcdf8-bd70-4bf0-8e81-7fc839364c59"/>
  <p:tag name="ARTICULATE_SLIDE_PAUSE" val="1"/>
  <p:tag name="ARTICULATE_LOCK_SLIDE" val="0"/>
  <p:tag name="ARTICULATE_HIDE_SLIDE" val="0"/>
  <p:tag name="ARTICULATE_PLAYER_CONTROL_PREVIOUS" val="False"/>
  <p:tag name="ARTICULATE_PLAYER_CONTROL_NEXT" val="Fals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RTICULATE_USED_LAYOUT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1"/>
  <p:tag name="ARTICULATE_NAV_LEVEL" val="1"/>
  <p:tag name="ARTICULATE_SLIDE_PRESENTER_GUID" val="3ccdcdf8-bd70-4bf0-8e81-7fc839364c59"/>
  <p:tag name="ARTICULATE_SLIDE_PAUSE" val="1"/>
  <p:tag name="ARTICULATE_LOCK_SLIDE" val="0"/>
  <p:tag name="ARTICULATE_HIDE_SLIDE" val="0"/>
  <p:tag name="ARTICULATE_PLAYER_CONTROL_PREVIOUS" val="False"/>
  <p:tag name="ARTICULATE_PLAYER_CONTROL_NEXT" val="Fals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RTICULATE_USED_LAYOUT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2"/>
  <p:tag name="ARTICULATE_NAV_LEVEL" val="1"/>
  <p:tag name="ARTICULATE_SLIDE_PRESENTER_GUID" val="3ccdcdf8-bd70-4bf0-8e81-7fc839364c59"/>
  <p:tag name="ARTICULATE_SLIDE_PAUSE" val="1"/>
  <p:tag name="ARTICULATE_LOCK_SLIDE" val="0"/>
  <p:tag name="ARTICULATE_HIDE_SLIDE" val="0"/>
  <p:tag name="ARTICULATE_PLAYER_CONTROL_PREVIOUS" val="False"/>
  <p:tag name="ARTICULATE_PLAYER_CONTROL_NEXT" val="Fals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RTICULATE_USED_LAYOUT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3"/>
  <p:tag name="ARTICULATE_NAV_LEVEL" val="1"/>
  <p:tag name="ARTICULATE_SLIDE_PRESENTER_GUID" val="3ccdcdf8-bd70-4bf0-8e81-7fc839364c59"/>
  <p:tag name="ARTICULATE_SLIDE_PAUSE" val="1"/>
  <p:tag name="ARTICULATE_LOCK_SLIDE" val="0"/>
  <p:tag name="ARTICULATE_HIDE_SLIDE" val="0"/>
  <p:tag name="ARTICULATE_PLAYER_CONTROL_PREVIOUS" val="False"/>
  <p:tag name="ARTICULATE_PLAYER_CONTROL_NEXT" val="Fals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RTICULATE_USED_LAYOUT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4"/>
  <p:tag name="ARTICULATE_NAV_LEVEL" val="1"/>
  <p:tag name="ARTICULATE_SLIDE_PRESENTER_GUID" val="3ccdcdf8-bd70-4bf0-8e81-7fc839364c59"/>
  <p:tag name="ARTICULATE_SLIDE_PAUSE" val="1"/>
  <p:tag name="ARTICULATE_LOCK_SLIDE" val="0"/>
  <p:tag name="ARTICULATE_HIDE_SLIDE" val="0"/>
  <p:tag name="ARTICULATE_PLAYER_CONTROL_PREVIOUS" val="False"/>
  <p:tag name="ARTICULATE_PLAYER_CONTROL_NEXT" val="Fals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RTICULATE_USED_LAYOUT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</TotalTime>
  <Words>107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Main</vt:lpstr>
      <vt:lpstr>Section 1</vt:lpstr>
      <vt:lpstr>Section 2</vt:lpstr>
      <vt:lpstr>Section 3</vt:lpstr>
      <vt:lpstr>Section 4</vt:lpstr>
      <vt:lpstr>Section 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</dc:creator>
  <cp:lastModifiedBy>Tom Kuhlmann</cp:lastModifiedBy>
  <cp:revision>47</cp:revision>
  <dcterms:created xsi:type="dcterms:W3CDTF">2009-07-23T04:14:01Z</dcterms:created>
  <dcterms:modified xsi:type="dcterms:W3CDTF">2013-08-23T02:09:08Z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F2E49A8F-9DB7-4D50-A801-90BE4BD16008</vt:lpwstr>
  </property>
  <property fmtid="{D5CDD505-2E9C-101B-9397-08002B2CF9AE}" pid="3" name="ArticulatePath">
    <vt:lpwstr>blue_reflection</vt:lpwstr>
  </property>
  <property fmtid="{D5CDD505-2E9C-101B-9397-08002B2CF9AE}" pid="4" name="ArticulateUseProject">
    <vt:lpwstr>1</vt:lpwstr>
  </property>
  <property fmtid="{D5CDD505-2E9C-101B-9397-08002B2CF9AE}" pid="5" name="ArticulateProjectVersion">
    <vt:lpwstr>7</vt:lpwstr>
  </property>
  <property fmtid="{D5CDD505-2E9C-101B-9397-08002B2CF9AE}" pid="6" name="ArticulateProjectFull">
    <vt:lpwstr>C:\Users\Tom\Desktop\ppt templates\Tabs\bluetabs\Blue_ppt\blue_reflection2.ppta</vt:lpwstr>
  </property>
</Properties>
</file>