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1"/>
  </p:sldMasterIdLst>
  <p:notesMasterIdLst>
    <p:notesMasterId r:id="rId57"/>
  </p:notesMasterIdLst>
  <p:sldIdLst>
    <p:sldId id="311" r:id="rId2"/>
    <p:sldId id="312" r:id="rId3"/>
    <p:sldId id="256" r:id="rId4"/>
    <p:sldId id="257" r:id="rId5"/>
    <p:sldId id="28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6" r:id="rId19"/>
    <p:sldId id="327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41" r:id="rId34"/>
    <p:sldId id="342" r:id="rId35"/>
    <p:sldId id="343" r:id="rId36"/>
    <p:sldId id="344" r:id="rId37"/>
    <p:sldId id="345" r:id="rId38"/>
    <p:sldId id="346" r:id="rId39"/>
    <p:sldId id="347" r:id="rId40"/>
    <p:sldId id="348" r:id="rId41"/>
    <p:sldId id="349" r:id="rId42"/>
    <p:sldId id="350" r:id="rId43"/>
    <p:sldId id="351" r:id="rId44"/>
    <p:sldId id="352" r:id="rId45"/>
    <p:sldId id="353" r:id="rId46"/>
    <p:sldId id="354" r:id="rId47"/>
    <p:sldId id="355" r:id="rId48"/>
    <p:sldId id="356" r:id="rId49"/>
    <p:sldId id="357" r:id="rId50"/>
    <p:sldId id="358" r:id="rId51"/>
    <p:sldId id="359" r:id="rId52"/>
    <p:sldId id="360" r:id="rId53"/>
    <p:sldId id="361" r:id="rId54"/>
    <p:sldId id="309" r:id="rId55"/>
    <p:sldId id="310" r:id="rId56"/>
  </p:sldIdLst>
  <p:sldSz cx="9144000" cy="6858000" type="screen4x3"/>
  <p:notesSz cx="6858000" cy="9144000"/>
  <p:custDataLst>
    <p:tags r:id="rId5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WS2597" initials="C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8C30"/>
    <a:srgbClr val="CA0808"/>
    <a:srgbClr val="85C2FF"/>
    <a:srgbClr val="6F1D1D"/>
    <a:srgbClr val="E9473F"/>
    <a:srgbClr val="BD3933"/>
    <a:srgbClr val="982727"/>
    <a:srgbClr val="6D633F"/>
    <a:srgbClr val="AF423F"/>
    <a:srgbClr val="CE49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54" autoAdjust="0"/>
  </p:normalViewPr>
  <p:slideViewPr>
    <p:cSldViewPr>
      <p:cViewPr>
        <p:scale>
          <a:sx n="74" d="100"/>
          <a:sy n="74" d="100"/>
        </p:scale>
        <p:origin x="-1182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1" d="100"/>
        <a:sy n="41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microsoft.com/office/2006/relationships/vbaProject" Target="vbaProject.bin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4E1506E5-82DC-4C76-B0CF-0D857E89318C}" type="datetime1">
              <a:rPr lang="en-US"/>
              <a:pPr>
                <a:defRPr/>
              </a:pPr>
              <a:t>3/8/2012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141C4459-E39E-46BE-85F9-496CB29EDF5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3515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Steps to use this game template:</a:t>
            </a:r>
          </a:p>
          <a:p>
            <a:pPr marL="228600" indent="-228600" eaLnBrk="1" hangingPunct="1">
              <a:spcBef>
                <a:spcPct val="0"/>
              </a:spcBef>
              <a:buAutoNum type="arabicPeriod"/>
            </a:pPr>
            <a:r>
              <a:rPr lang="en-US" baseline="0" dirty="0" smtClean="0"/>
              <a:t>Make sure you “Save As” so that you always have the original game file. (PowerPoint 03 and 07 – save as .ppt. / PowerPoint 10 – save as .</a:t>
            </a:r>
            <a:r>
              <a:rPr lang="en-US" baseline="0" dirty="0" err="1" smtClean="0"/>
              <a:t>pptm</a:t>
            </a:r>
            <a:r>
              <a:rPr lang="en-US" baseline="0" dirty="0" smtClean="0"/>
              <a:t> NOT .</a:t>
            </a:r>
            <a:r>
              <a:rPr lang="en-US" baseline="0" dirty="0" err="1" smtClean="0"/>
              <a:t>pptx</a:t>
            </a:r>
            <a:r>
              <a:rPr lang="en-US" baseline="0" dirty="0" smtClean="0"/>
              <a:t>)</a:t>
            </a:r>
          </a:p>
          <a:p>
            <a:pPr marL="228600" indent="-228600" eaLnBrk="1" hangingPunct="1">
              <a:spcBef>
                <a:spcPct val="0"/>
              </a:spcBef>
              <a:buAutoNum type="arabicPeriod"/>
            </a:pPr>
            <a:r>
              <a:rPr lang="en-US" baseline="0" dirty="0" smtClean="0"/>
              <a:t>Slides 1-2: Type your Sub Title and Introduction. </a:t>
            </a:r>
          </a:p>
          <a:p>
            <a:pPr marL="228600" indent="-228600" eaLnBrk="1" hangingPunct="1">
              <a:spcBef>
                <a:spcPct val="0"/>
              </a:spcBef>
              <a:buAutoNum type="arabicPeriod"/>
            </a:pPr>
            <a:r>
              <a:rPr lang="en-US" baseline="0" dirty="0" smtClean="0"/>
              <a:t>Slide 3: Type the Category names. You can also change the question dollar amounts if you’d like to.</a:t>
            </a:r>
          </a:p>
          <a:p>
            <a:pPr marL="228600" indent="-228600" eaLnBrk="1" hangingPunct="1">
              <a:spcBef>
                <a:spcPct val="0"/>
              </a:spcBef>
              <a:buAutoNum type="arabicPeriod"/>
            </a:pPr>
            <a:r>
              <a:rPr lang="en-US" baseline="0" dirty="0" smtClean="0"/>
              <a:t>Slides 4-53: Type the questions and answers.</a:t>
            </a:r>
          </a:p>
          <a:p>
            <a:pPr marL="228600" indent="-228600" eaLnBrk="1" hangingPunct="1">
              <a:spcBef>
                <a:spcPct val="0"/>
              </a:spcBef>
              <a:buAutoNum type="arabicPeriod"/>
            </a:pPr>
            <a:r>
              <a:rPr lang="en-US" baseline="0" dirty="0" smtClean="0"/>
              <a:t>Slide 54-55: Type your Final Challenge question and answer.</a:t>
            </a:r>
          </a:p>
          <a:p>
            <a:pPr marL="228600" indent="-228600" eaLnBrk="1" hangingPunct="1">
              <a:spcBef>
                <a:spcPct val="0"/>
              </a:spcBef>
              <a:buAutoNum type="arabicPeriod"/>
            </a:pPr>
            <a:endParaRPr lang="en-US" dirty="0" smtClean="0"/>
          </a:p>
          <a:p>
            <a:pPr eaLnBrk="1" hangingPunct="1">
              <a:spcBef>
                <a:spcPct val="0"/>
              </a:spcBef>
            </a:pPr>
            <a:r>
              <a:rPr lang="en-US" dirty="0" smtClean="0"/>
              <a:t>Tips for using this template: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en-US" baseline="0" dirty="0" smtClean="0"/>
              <a:t>Always save a copy of the original PPT file.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en-US" baseline="0" dirty="0" smtClean="0"/>
              <a:t>Make sure that macros are enabled.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en-US" baseline="0" dirty="0" smtClean="0"/>
              <a:t>If you want to change the number of categories/questions just delete them from the main game slide (#3).</a:t>
            </a:r>
          </a:p>
          <a:p>
            <a:pPr marL="171450" marR="0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baseline="0" dirty="0" smtClean="0"/>
              <a:t>Don’t ever delete slides or visual objects. </a:t>
            </a:r>
          </a:p>
          <a:p>
            <a:pPr marL="171450" marR="0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baseline="0" dirty="0" smtClean="0"/>
              <a:t>Use the Slide Masters to customize the look/feel of slides.</a:t>
            </a:r>
          </a:p>
          <a:p>
            <a:pPr marL="171450" marR="0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baseline="0" dirty="0" smtClean="0"/>
              <a:t>Don’t change the text in the yellow header on the question/answer slides. It will automatically get updates when you play the game.</a:t>
            </a:r>
          </a:p>
          <a:p>
            <a:pPr marL="171450" marR="0" indent="-1714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en-US" baseline="0" dirty="0" smtClean="0"/>
              <a:t>There are video tutorials on eLearningTemplates.com.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FE847283-2F65-4285-A037-165C332EEEDC}" type="slidenum">
              <a:rPr lang="en-US" sz="1200"/>
              <a:pPr/>
              <a:t>1</a:t>
            </a:fld>
            <a:endParaRPr 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Type your introduction and/or</a:t>
            </a:r>
            <a:r>
              <a:rPr lang="en-US" baseline="0" dirty="0" smtClean="0"/>
              <a:t> instructions.</a:t>
            </a:r>
            <a:endParaRPr lang="en-US" dirty="0" smtClean="0"/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00F805A2-DEDA-4E47-A8CF-015631A92F42}" type="slidenum">
              <a:rPr lang="en-US" sz="1200"/>
              <a:pPr/>
              <a:t>2</a:t>
            </a:fld>
            <a:endParaRPr 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This is the main game slide.</a:t>
            </a:r>
            <a:r>
              <a:rPr lang="en-US" baseline="0" dirty="0" smtClean="0"/>
              <a:t> Enter your Category names and change the $ amounts if you’d like. (they will automatically update the question slides.)</a:t>
            </a:r>
          </a:p>
          <a:p>
            <a:pPr eaLnBrk="1" hangingPunct="1">
              <a:spcBef>
                <a:spcPct val="0"/>
              </a:spcBef>
            </a:pPr>
            <a:endParaRPr lang="en-US" baseline="0" dirty="0" smtClean="0"/>
          </a:p>
          <a:p>
            <a:pPr eaLnBrk="1" hangingPunct="1">
              <a:spcBef>
                <a:spcPct val="0"/>
              </a:spcBef>
            </a:pPr>
            <a:r>
              <a:rPr lang="en-US" baseline="0" dirty="0" smtClean="0"/>
              <a:t>Don’t change the team names here. Those will be populated when you play the actual game. 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E8F0F905-C1FD-4883-A132-3A40B81F2C0B}" type="slidenum">
              <a:rPr lang="en-US" sz="1200"/>
              <a:pPr/>
              <a:t>3</a:t>
            </a:fld>
            <a:endParaRPr 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Enter your question</a:t>
            </a:r>
            <a:r>
              <a:rPr lang="en-US" baseline="0" dirty="0" smtClean="0"/>
              <a:t> for Category 1 - $100.</a:t>
            </a: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4</a:t>
            </a:fld>
            <a:endParaRPr 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Enter your answer</a:t>
            </a:r>
            <a:r>
              <a:rPr lang="en-US" baseline="0" dirty="0" smtClean="0"/>
              <a:t> for Category 1 - $100.</a:t>
            </a:r>
            <a:endParaRPr lang="en-US" dirty="0" smtClean="0"/>
          </a:p>
          <a:p>
            <a:pPr eaLnBrk="1" hangingPunct="1">
              <a:spcBef>
                <a:spcPct val="0"/>
              </a:spcBef>
            </a:pPr>
            <a:endParaRPr lang="en-US" b="0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5</a:t>
            </a:fld>
            <a:endParaRPr lang="en-U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6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7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8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9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10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11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12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13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14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15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16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17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18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19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20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21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22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23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24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25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26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27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28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29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30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31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32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33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34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35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36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37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38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39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40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41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42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43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44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45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46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47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48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49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50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1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51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D0E7882C-EC31-4C22-8C6A-CD0FB5F18646}" type="slidenum">
              <a:rPr lang="en-US" sz="1200"/>
              <a:pPr/>
              <a:t>52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b="0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320ABFA9-E272-41E7-A48E-A0C05CA05D8C}" type="slidenum">
              <a:rPr lang="en-US" sz="1200"/>
              <a:pPr/>
              <a:t>53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fld id="{60564274-3CAF-4114-86DD-489F9B9074B4}" type="slidenum">
              <a:rPr lang="en-US" sz="1200"/>
              <a:pPr/>
              <a:t>55</a:t>
            </a:fld>
            <a:endParaRPr 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ameshow_logo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650" y="2019300"/>
            <a:ext cx="86487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rotWithShape="0">
              <a:srgbClr val="808080"/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654425"/>
            <a:ext cx="7772400" cy="993775"/>
          </a:xfrm>
        </p:spPr>
        <p:txBody>
          <a:bodyPr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950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685800" y="2971800"/>
            <a:ext cx="7772400" cy="3124200"/>
          </a:xfrm>
          <a:prstGeom prst="rect">
            <a:avLst/>
          </a:prstGeom>
          <a:solidFill>
            <a:schemeClr val="bg1"/>
          </a:solidFill>
          <a:ln w="63500">
            <a:solidFill>
              <a:srgbClr val="BFBFBF"/>
            </a:solidFill>
            <a:round/>
            <a:headEnd/>
            <a:tailEnd/>
          </a:ln>
          <a:effectLst>
            <a:outerShdw rotWithShape="0">
              <a:srgbClr val="808080">
                <a:alpha val="8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762000"/>
            <a:ext cx="9144000" cy="21336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/>
          </a:p>
        </p:txBody>
      </p:sp>
      <p:pic>
        <p:nvPicPr>
          <p:cNvPr id="6" name="Picture 5" descr="gameshow_logo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650" y="838200"/>
            <a:ext cx="86487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rotWithShape="0">
              <a:srgbClr val="808080"/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968625"/>
            <a:ext cx="7772400" cy="3127375"/>
          </a:xfrm>
        </p:spPr>
        <p:txBody>
          <a:bodyPr/>
          <a:lstStyle>
            <a:lvl1pPr>
              <a:defRPr sz="3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944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8"/>
          <p:cNvSpPr txBox="1">
            <a:spLocks noChangeArrowheads="1"/>
          </p:cNvSpPr>
          <p:nvPr userDrawn="1"/>
        </p:nvSpPr>
        <p:spPr bwMode="auto">
          <a:xfrm>
            <a:off x="685800" y="6096000"/>
            <a:ext cx="7772400" cy="304800"/>
          </a:xfrm>
          <a:prstGeom prst="rect">
            <a:avLst/>
          </a:prstGeom>
          <a:solidFill>
            <a:schemeClr val="bg1">
              <a:lumMod val="50000"/>
            </a:schemeClr>
          </a:solidFill>
          <a:ln w="254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685800" y="609600"/>
            <a:ext cx="7772400" cy="5334000"/>
          </a:xfrm>
          <a:prstGeom prst="rect">
            <a:avLst/>
          </a:prstGeom>
          <a:solidFill>
            <a:schemeClr val="bg1"/>
          </a:solidFill>
          <a:ln w="63500">
            <a:solidFill>
              <a:srgbClr val="BFBFBF"/>
            </a:solidFill>
            <a:round/>
            <a:headEnd/>
            <a:tailEnd/>
          </a:ln>
          <a:effectLst>
            <a:outerShdw rotWithShape="0">
              <a:srgbClr val="808080">
                <a:alpha val="8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8" name="Text Box 47"/>
          <p:cNvSpPr txBox="1">
            <a:spLocks noChangeArrowheads="1"/>
          </p:cNvSpPr>
          <p:nvPr userDrawn="1"/>
        </p:nvSpPr>
        <p:spPr bwMode="auto">
          <a:xfrm>
            <a:off x="381000" y="381000"/>
            <a:ext cx="5181600" cy="762000"/>
          </a:xfrm>
          <a:prstGeom prst="rect">
            <a:avLst/>
          </a:prstGeom>
          <a:gradFill>
            <a:gsLst>
              <a:gs pos="100000">
                <a:srgbClr val="D9C164"/>
              </a:gs>
              <a:gs pos="52000">
                <a:srgbClr val="EBC929"/>
              </a:gs>
              <a:gs pos="0">
                <a:srgbClr val="FDED95"/>
              </a:gs>
              <a:gs pos="49000">
                <a:srgbClr val="F6DB71"/>
              </a:gs>
            </a:gsLst>
            <a:lin ang="5400000" scaled="0"/>
          </a:gradFill>
          <a:ln w="57150">
            <a:solidFill>
              <a:srgbClr val="D9C164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endParaRPr lang="en-US" sz="2000" dirty="0">
              <a:latin typeface="+mj-lt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61950"/>
            <a:ext cx="5181600" cy="781050"/>
          </a:xfrm>
        </p:spPr>
        <p:txBody>
          <a:bodyPr/>
          <a:lstStyle>
            <a:lvl1pPr algn="ctr"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819150" y="1371600"/>
            <a:ext cx="7467600" cy="2590800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Type your question here…</a:t>
            </a:r>
          </a:p>
        </p:txBody>
      </p:sp>
    </p:spTree>
    <p:extLst>
      <p:ext uri="{BB962C8B-B14F-4D97-AF65-F5344CB8AC3E}">
        <p14:creationId xmlns:p14="http://schemas.microsoft.com/office/powerpoint/2010/main" val="1104619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685800" y="609600"/>
            <a:ext cx="7772400" cy="5334000"/>
          </a:xfrm>
          <a:prstGeom prst="rect">
            <a:avLst/>
          </a:prstGeom>
          <a:solidFill>
            <a:schemeClr val="bg1"/>
          </a:solidFill>
          <a:ln w="63500">
            <a:solidFill>
              <a:srgbClr val="BFBFBF"/>
            </a:solidFill>
            <a:round/>
            <a:headEnd/>
            <a:tailEnd/>
          </a:ln>
          <a:effectLst>
            <a:outerShdw rotWithShape="0">
              <a:srgbClr val="808080">
                <a:alpha val="8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7" name="Text Box 47"/>
          <p:cNvSpPr txBox="1">
            <a:spLocks noChangeArrowheads="1"/>
          </p:cNvSpPr>
          <p:nvPr userDrawn="1"/>
        </p:nvSpPr>
        <p:spPr bwMode="auto">
          <a:xfrm>
            <a:off x="381000" y="381000"/>
            <a:ext cx="5181600" cy="762000"/>
          </a:xfrm>
          <a:prstGeom prst="rect">
            <a:avLst/>
          </a:prstGeom>
          <a:gradFill>
            <a:gsLst>
              <a:gs pos="100000">
                <a:srgbClr val="D9C164"/>
              </a:gs>
              <a:gs pos="52000">
                <a:srgbClr val="EBC929"/>
              </a:gs>
              <a:gs pos="0">
                <a:srgbClr val="FDED95"/>
              </a:gs>
              <a:gs pos="49000">
                <a:srgbClr val="F6DB71"/>
              </a:gs>
            </a:gsLst>
            <a:lin ang="5400000" scaled="0"/>
          </a:gradFill>
          <a:ln w="57150">
            <a:solidFill>
              <a:srgbClr val="D9C164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endParaRPr lang="en-US" sz="2000" dirty="0">
              <a:latin typeface="+mj-lt"/>
              <a:ea typeface="+mn-ea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361950"/>
            <a:ext cx="5181600" cy="781050"/>
          </a:xfrm>
        </p:spPr>
        <p:txBody>
          <a:bodyPr/>
          <a:lstStyle>
            <a:lvl1pPr algn="ctr"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819150" y="1371600"/>
            <a:ext cx="7467600" cy="2590800"/>
          </a:xfrm>
        </p:spPr>
        <p:txBody>
          <a:bodyPr/>
          <a:lstStyle>
            <a:lvl1pPr marL="0" indent="0">
              <a:buNone/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Type your answer here…</a:t>
            </a:r>
          </a:p>
        </p:txBody>
      </p:sp>
    </p:spTree>
    <p:extLst>
      <p:ext uri="{BB962C8B-B14F-4D97-AF65-F5344CB8AC3E}">
        <p14:creationId xmlns:p14="http://schemas.microsoft.com/office/powerpoint/2010/main" val="1682738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ezoid 3"/>
          <p:cNvSpPr/>
          <p:nvPr userDrawn="1"/>
        </p:nvSpPr>
        <p:spPr>
          <a:xfrm flipV="1">
            <a:off x="2514600" y="609600"/>
            <a:ext cx="4114800" cy="457200"/>
          </a:xfrm>
          <a:prstGeom prst="trapezoid">
            <a:avLst>
              <a:gd name="adj" fmla="val 66667"/>
            </a:avLst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9144000" cy="838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/>
          </a:p>
        </p:txBody>
      </p:sp>
      <p:pic>
        <p:nvPicPr>
          <p:cNvPr id="6" name="Picture 5" descr="gameshow_logo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49575" y="157163"/>
            <a:ext cx="3244850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rotWithShape="0">
              <a:srgbClr val="808080"/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4028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685800" y="609600"/>
            <a:ext cx="7772400" cy="5715000"/>
          </a:xfrm>
          <a:prstGeom prst="rect">
            <a:avLst/>
          </a:prstGeom>
          <a:solidFill>
            <a:schemeClr val="bg1"/>
          </a:solidFill>
          <a:ln w="63500">
            <a:solidFill>
              <a:srgbClr val="BFBFBF"/>
            </a:solidFill>
            <a:round/>
            <a:headEnd/>
            <a:tailEnd/>
          </a:ln>
          <a:effectLst>
            <a:outerShdw rotWithShape="0">
              <a:srgbClr val="808080">
                <a:alpha val="87999"/>
              </a:srgbClr>
            </a:outerShdw>
          </a:effectLst>
        </p:spPr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schemeClr val="lt1"/>
              </a:solidFill>
              <a:latin typeface="+mn-lt"/>
              <a:ea typeface="+mn-ea"/>
            </a:endParaRPr>
          </a:p>
        </p:txBody>
      </p:sp>
      <p:grpSp>
        <p:nvGrpSpPr>
          <p:cNvPr id="3" name="Group 11"/>
          <p:cNvGrpSpPr/>
          <p:nvPr userDrawn="1"/>
        </p:nvGrpSpPr>
        <p:grpSpPr>
          <a:xfrm>
            <a:off x="0" y="6019800"/>
            <a:ext cx="9144000" cy="919534"/>
            <a:chOff x="0" y="5634100"/>
            <a:chExt cx="9144000" cy="1223900"/>
          </a:xfrm>
          <a:effectLst>
            <a:outerShdw blurRad="152400" dist="25400" dir="16200000">
              <a:srgbClr val="000000">
                <a:alpha val="49000"/>
              </a:srgbClr>
            </a:outerShdw>
          </a:effectLst>
        </p:grpSpPr>
        <p:sp>
          <p:nvSpPr>
            <p:cNvPr id="4" name="Trapezoid 3"/>
            <p:cNvSpPr/>
            <p:nvPr/>
          </p:nvSpPr>
          <p:spPr>
            <a:xfrm rot="10800000" flipV="1">
              <a:off x="2514600" y="5634100"/>
              <a:ext cx="4114800" cy="457200"/>
            </a:xfrm>
            <a:prstGeom prst="trapezoid">
              <a:avLst>
                <a:gd name="adj" fmla="val 66667"/>
              </a:avLst>
            </a:prstGeom>
            <a:solidFill>
              <a:srgbClr val="0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en-US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0" y="6019800"/>
              <a:ext cx="9144000" cy="8382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en-US" dirty="0"/>
            </a:p>
          </p:txBody>
        </p:sp>
      </p:grpSp>
      <p:pic>
        <p:nvPicPr>
          <p:cNvPr id="6" name="Picture 5" descr="gameshow_logo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3048" y="6047437"/>
            <a:ext cx="2437905" cy="568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rotWithShape="0">
              <a:srgbClr val="808080"/>
            </a:outerShdw>
          </a:effectLst>
        </p:spPr>
      </p:pic>
      <p:sp>
        <p:nvSpPr>
          <p:cNvPr id="8" name="Text Box 47"/>
          <p:cNvSpPr txBox="1">
            <a:spLocks noChangeArrowheads="1"/>
          </p:cNvSpPr>
          <p:nvPr userDrawn="1"/>
        </p:nvSpPr>
        <p:spPr bwMode="auto">
          <a:xfrm>
            <a:off x="1981200" y="304800"/>
            <a:ext cx="5181600" cy="762000"/>
          </a:xfrm>
          <a:prstGeom prst="rect">
            <a:avLst/>
          </a:prstGeom>
          <a:gradFill>
            <a:gsLst>
              <a:gs pos="100000">
                <a:srgbClr val="D9C164"/>
              </a:gs>
              <a:gs pos="52000">
                <a:srgbClr val="EBC929"/>
              </a:gs>
              <a:gs pos="0">
                <a:srgbClr val="FDED95"/>
              </a:gs>
              <a:gs pos="49000">
                <a:srgbClr val="F6DB71"/>
              </a:gs>
            </a:gsLst>
            <a:lin ang="5400000" scaled="0"/>
          </a:gradFill>
          <a:ln w="57150">
            <a:solidFill>
              <a:srgbClr val="D9C164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endParaRPr lang="en-US" sz="2000" dirty="0">
              <a:latin typeface="+mj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81959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0DD3"/>
              </a:gs>
              <a:gs pos="91000">
                <a:srgbClr val="000525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/>
          </a:p>
        </p:txBody>
      </p:sp>
      <p:pic>
        <p:nvPicPr>
          <p:cNvPr id="56" name="Picture 2" descr="C:\Users\eLearningBrothers\Dropbox\spots_light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92505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0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tart_gam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78169" y="7526338"/>
            <a:ext cx="609600" cy="609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4876800" y="0"/>
            <a:ext cx="4114800" cy="5943600"/>
          </a:xfrm>
          <a:prstGeom prst="rect">
            <a:avLst/>
          </a:prstGeom>
          <a:gradFill>
            <a:gsLst>
              <a:gs pos="85000">
                <a:srgbClr val="4799F0"/>
              </a:gs>
              <a:gs pos="88000">
                <a:srgbClr val="0986FB"/>
              </a:gs>
              <a:gs pos="100000">
                <a:srgbClr val="1A6EBF"/>
              </a:gs>
              <a:gs pos="1000">
                <a:srgbClr val="85C2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 dirty="0" smtClean="0">
                <a:solidFill>
                  <a:schemeClr val="tx1"/>
                </a:solidFill>
              </a:rPr>
              <a:t>TIPS TO USE THIS FILE</a:t>
            </a:r>
          </a:p>
          <a:p>
            <a:pPr algn="ctr">
              <a:defRPr/>
            </a:pPr>
            <a:endParaRPr lang="en-US" sz="2000" b="1" dirty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1"/>
                </a:solidFill>
              </a:rPr>
              <a:t>View </a:t>
            </a:r>
            <a:r>
              <a:rPr lang="en-US" sz="2000" dirty="0" smtClean="0">
                <a:solidFill>
                  <a:schemeClr val="tx1"/>
                </a:solidFill>
              </a:rPr>
              <a:t>the </a:t>
            </a:r>
            <a:r>
              <a:rPr lang="en-US" sz="2000" dirty="0">
                <a:solidFill>
                  <a:schemeClr val="tx1"/>
                </a:solidFill>
              </a:rPr>
              <a:t>getting started </a:t>
            </a:r>
            <a:r>
              <a:rPr lang="en-US" sz="2000" dirty="0">
                <a:solidFill>
                  <a:schemeClr val="tx1"/>
                </a:solidFill>
              </a:rPr>
              <a:t>tutorial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1200" dirty="0" smtClean="0">
                <a:solidFill>
                  <a:schemeClr val="tx1"/>
                </a:solidFill>
              </a:rPr>
              <a:t>Copy this link into your browser: http</a:t>
            </a:r>
            <a:r>
              <a:rPr lang="en-US" sz="1200" dirty="0">
                <a:solidFill>
                  <a:schemeClr val="tx1"/>
                </a:solidFill>
              </a:rPr>
              <a:t>://elearningtemplates.com/getting-started-with-the-gameshow-powerpoint/</a:t>
            </a:r>
            <a:endParaRPr lang="en-US" sz="1200" dirty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1"/>
                </a:solidFill>
              </a:rPr>
              <a:t>Always click Yes to enable macros. </a:t>
            </a:r>
          </a:p>
          <a:p>
            <a:pPr marL="285750" indent="-285750" algn="ctr">
              <a:buFont typeface="Arial" pitchFamily="34" charset="0"/>
              <a:buChar char="•"/>
              <a:defRPr/>
            </a:pPr>
            <a:endParaRPr lang="en-US" sz="2000" dirty="0" smtClean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endParaRPr lang="en-US" sz="2000" dirty="0" smtClean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1"/>
                </a:solidFill>
              </a:rPr>
              <a:t>Only save this file as a .</a:t>
            </a:r>
            <a:r>
              <a:rPr lang="en-US" sz="2000" dirty="0" err="1">
                <a:solidFill>
                  <a:schemeClr val="tx1"/>
                </a:solidFill>
              </a:rPr>
              <a:t>ppt</a:t>
            </a:r>
            <a:r>
              <a:rPr lang="en-US" sz="2000" dirty="0">
                <a:solidFill>
                  <a:schemeClr val="tx1"/>
                </a:solidFill>
              </a:rPr>
              <a:t> (for PowerPoint 03 and 07) or .</a:t>
            </a:r>
            <a:r>
              <a:rPr lang="en-US" sz="2000" dirty="0" err="1">
                <a:solidFill>
                  <a:schemeClr val="tx1"/>
                </a:solidFill>
              </a:rPr>
              <a:t>pptm</a:t>
            </a:r>
            <a:r>
              <a:rPr lang="en-US" sz="2000" dirty="0">
                <a:solidFill>
                  <a:schemeClr val="tx1"/>
                </a:solidFill>
              </a:rPr>
              <a:t> (for PowerPoint 10+. Do NOT save as .</a:t>
            </a:r>
            <a:r>
              <a:rPr lang="en-US" sz="2000" dirty="0" err="1">
                <a:solidFill>
                  <a:schemeClr val="tx1"/>
                </a:solidFill>
              </a:rPr>
              <a:t>pptx</a:t>
            </a:r>
            <a:r>
              <a:rPr lang="en-US" sz="2000" dirty="0">
                <a:solidFill>
                  <a:schemeClr val="tx1"/>
                </a:solidFill>
              </a:rPr>
              <a:t>)</a:t>
            </a:r>
          </a:p>
          <a:p>
            <a:pPr algn="ctr"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tx1"/>
                </a:solidFill>
              </a:rPr>
              <a:t>Do NOT delete any slides or visual objects. Simply move them off to the side of the slide to hide them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33672" y="2531513"/>
            <a:ext cx="2709672" cy="668887"/>
          </a:xfrm>
          <a:prstGeom prst="rect">
            <a:avLst/>
          </a:prstGeom>
        </p:spPr>
      </p:pic>
      <p:pic>
        <p:nvPicPr>
          <p:cNvPr id="1026" name="Picture 2" descr="C:\Users\eLearningBrothers\Dropbox\elearningbrothers_web_log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76800" y="6375400"/>
            <a:ext cx="1524000" cy="1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124200" y="6434316"/>
            <a:ext cx="24384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400" dirty="0" smtClean="0">
                <a:latin typeface="+mn-lt"/>
              </a:rPr>
              <a:t>© </a:t>
            </a:r>
            <a:r>
              <a:rPr lang="en-US" sz="1400" dirty="0">
                <a:latin typeface="+mn-lt"/>
              </a:rPr>
              <a:t>eLearning Brothers </a:t>
            </a:r>
            <a:r>
              <a:rPr lang="en-US" sz="1400" dirty="0" err="1">
                <a:latin typeface="+mn-lt"/>
              </a:rPr>
              <a:t>llc</a:t>
            </a:r>
            <a:endParaRPr lang="en-US" sz="1400" dirty="0">
              <a:latin typeface="+mn-lt"/>
            </a:endParaRPr>
          </a:p>
          <a:p>
            <a:pPr algn="ctr">
              <a:defRPr/>
            </a:pPr>
            <a:endParaRPr lang="en-US" sz="1200" dirty="0" smtClean="0">
              <a:latin typeface="+mn-lt"/>
            </a:endParaRPr>
          </a:p>
          <a:p>
            <a:pPr algn="ctr">
              <a:defRPr/>
            </a:pPr>
            <a:r>
              <a:rPr lang="en-US" sz="1200" dirty="0" smtClean="0">
                <a:latin typeface="+mn-lt"/>
              </a:rPr>
              <a:t>For </a:t>
            </a:r>
            <a:r>
              <a:rPr lang="en-US" sz="1200" dirty="0">
                <a:latin typeface="+mn-lt"/>
              </a:rPr>
              <a:t>Terms of Use </a:t>
            </a:r>
            <a:r>
              <a:rPr lang="en-US" sz="1200" dirty="0" smtClean="0">
                <a:latin typeface="+mn-lt"/>
              </a:rPr>
              <a:t>visit: </a:t>
            </a:r>
            <a:r>
              <a:rPr lang="en-US" sz="1200" dirty="0">
                <a:latin typeface="+mn-lt"/>
              </a:rPr>
              <a:t>http://elearningbrothers.com/copyrights/index.html</a:t>
            </a:r>
            <a:endParaRPr lang="en-US" sz="1200" dirty="0">
              <a:latin typeface="+mn-lt"/>
            </a:endParaRPr>
          </a:p>
          <a:p>
            <a:endParaRPr lang="en-US" sz="1400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ctrTitle"/>
          </p:nvPr>
        </p:nvSpPr>
        <p:spPr>
          <a:xfrm>
            <a:off x="685800" y="3048000"/>
            <a:ext cx="7772400" cy="2895600"/>
          </a:xfrm>
        </p:spPr>
        <p:txBody>
          <a:bodyPr anchor="t"/>
          <a:lstStyle/>
          <a:p>
            <a:pPr eaLnBrk="1" hangingPunct="1"/>
            <a:r>
              <a:rPr lang="en-US" sz="2400" dirty="0" smtClean="0">
                <a:solidFill>
                  <a:srgbClr val="404040"/>
                </a:solidFill>
              </a:rPr>
              <a:t>Type your introduction and/or instructions here…</a:t>
            </a:r>
          </a:p>
        </p:txBody>
      </p:sp>
      <p:sp>
        <p:nvSpPr>
          <p:cNvPr id="6" name="Rounded Rectangle 5">
            <a:hlinkClick r:id="" action="ppaction://macro?name=GetStarted"/>
          </p:cNvPr>
          <p:cNvSpPr>
            <a:spLocks noChangeArrowheads="1"/>
          </p:cNvSpPr>
          <p:nvPr/>
        </p:nvSpPr>
        <p:spPr bwMode="auto">
          <a:xfrm>
            <a:off x="6248400" y="5943600"/>
            <a:ext cx="19812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START</a:t>
            </a:r>
          </a:p>
        </p:txBody>
      </p:sp>
      <p:sp>
        <p:nvSpPr>
          <p:cNvPr id="3" name="Duration"/>
          <p:cNvSpPr txBox="1"/>
          <p:nvPr/>
        </p:nvSpPr>
        <p:spPr>
          <a:xfrm>
            <a:off x="762000" y="5514201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Duration: Disabled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sp>
        <p:nvSpPr>
          <p:cNvPr id="7" name="TeamOrder"/>
          <p:cNvSpPr txBox="1"/>
          <p:nvPr/>
        </p:nvSpPr>
        <p:spPr>
          <a:xfrm>
            <a:off x="762000" y="5169182"/>
            <a:ext cx="3657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Team Order: Use a Game Buzzer (USB Device)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</p:txBody>
      </p:sp>
      <p:sp>
        <p:nvSpPr>
          <p:cNvPr id="4" name="Rounded Rectangle 3">
            <a:hlinkClick r:id="" action="ppaction://macro?name=SetOptions"/>
          </p:cNvPr>
          <p:cNvSpPr/>
          <p:nvPr/>
        </p:nvSpPr>
        <p:spPr>
          <a:xfrm>
            <a:off x="914400" y="5934456"/>
            <a:ext cx="1905000" cy="542544"/>
          </a:xfrm>
          <a:prstGeom prst="roundRect">
            <a:avLst/>
          </a:prstGeom>
          <a:gradFill flip="none" rotWithShape="1">
            <a:gsLst>
              <a:gs pos="50440">
                <a:srgbClr val="0986FB"/>
              </a:gs>
              <a:gs pos="0">
                <a:srgbClr val="5BAEFF"/>
              </a:gs>
              <a:gs pos="47000">
                <a:srgbClr val="4799F0"/>
              </a:gs>
              <a:gs pos="100000">
                <a:srgbClr val="1A6EBF"/>
              </a:gs>
            </a:gsLst>
            <a:lin ang="5400000" scaled="1"/>
            <a:tileRect/>
          </a:gradFill>
          <a:ln w="3175">
            <a:solidFill>
              <a:srgbClr val="00B0F0"/>
            </a:solidFill>
          </a:ln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Ѻ</a:t>
            </a:r>
            <a:r>
              <a:rPr lang="en-US" sz="1600" dirty="0" smtClean="0"/>
              <a:t> Change Options</a:t>
            </a:r>
            <a:endParaRPr lang="en-US" sz="1600" dirty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 name="Click Here to when your ready to carry Subject Headers down to all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ubject5"/>
          <p:cNvSpPr txBox="1">
            <a:spLocks noChangeArrowheads="1"/>
          </p:cNvSpPr>
          <p:nvPr/>
        </p:nvSpPr>
        <p:spPr bwMode="auto">
          <a:xfrm>
            <a:off x="7315200" y="1219200"/>
            <a:ext cx="1646238" cy="6096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 w="50800" algn="ctr">
            <a:solidFill>
              <a:srgbClr val="D9C164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  <a:r>
              <a:rPr lang="en-US" sz="2000" dirty="0" smtClean="0">
                <a:solidFill>
                  <a:srgbClr val="10253F"/>
                </a:solidFill>
                <a:latin typeface="Calibri" charset="0"/>
              </a:rPr>
              <a:t>Category5</a:t>
            </a:r>
            <a:endParaRPr lang="en-US" sz="2000" dirty="0">
              <a:solidFill>
                <a:srgbClr val="10253F"/>
              </a:solidFill>
              <a:latin typeface="Calibri" charset="0"/>
            </a:endParaRPr>
          </a:p>
        </p:txBody>
      </p:sp>
      <p:sp>
        <p:nvSpPr>
          <p:cNvPr id="4" name="YourTurn"/>
          <p:cNvSpPr/>
          <p:nvPr/>
        </p:nvSpPr>
        <p:spPr>
          <a:xfrm>
            <a:off x="152400" y="6294438"/>
            <a:ext cx="5257800" cy="411162"/>
          </a:xfrm>
          <a:prstGeom prst="rect">
            <a:avLst/>
          </a:prstGeom>
          <a:solidFill>
            <a:srgbClr val="0E1103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62A523"/>
                </a:solidFill>
                <a:ea typeface="ＭＳ Ｐゴシック" charset="-128"/>
              </a:rPr>
              <a:t>It is Team One's turn now.</a:t>
            </a:r>
            <a:endParaRPr lang="en-US" sz="2000" b="1" dirty="0">
              <a:solidFill>
                <a:srgbClr val="62A523"/>
              </a:solidFill>
              <a:ea typeface="ＭＳ Ｐゴシック" charset="-128"/>
            </a:endParaRPr>
          </a:p>
        </p:txBody>
      </p:sp>
      <p:sp>
        <p:nvSpPr>
          <p:cNvPr id="84" name="H1300">
            <a:hlinkClick r:id="" action="ppaction://macro?name=GoToSlide8" highlightClick="1"/>
          </p:cNvPr>
          <p:cNvSpPr/>
          <p:nvPr/>
        </p:nvSpPr>
        <p:spPr>
          <a:xfrm>
            <a:off x="152400" y="372110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</a:t>
            </a: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300</a:t>
            </a:r>
            <a:endParaRPr lang="en-US" b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7" name="H1100">
            <a:hlinkClick r:id="" action="ppaction://macro?name=GoToSlide4" highlightClick="1"/>
          </p:cNvPr>
          <p:cNvSpPr/>
          <p:nvPr/>
        </p:nvSpPr>
        <p:spPr>
          <a:xfrm>
            <a:off x="152400" y="1981200"/>
            <a:ext cx="1646238" cy="785813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$100</a:t>
            </a:r>
          </a:p>
        </p:txBody>
      </p:sp>
      <p:sp>
        <p:nvSpPr>
          <p:cNvPr id="88" name="H1200">
            <a:hlinkClick r:id="" action="ppaction://macro?name=GoToSlide6" highlightClick="1"/>
          </p:cNvPr>
          <p:cNvSpPr/>
          <p:nvPr/>
        </p:nvSpPr>
        <p:spPr>
          <a:xfrm>
            <a:off x="152400" y="28511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$200</a:t>
            </a:r>
          </a:p>
        </p:txBody>
      </p:sp>
      <p:sp>
        <p:nvSpPr>
          <p:cNvPr id="89" name="H1400">
            <a:hlinkClick r:id="" action="ppaction://macro?name=GoToSlide10" highlightClick="1"/>
          </p:cNvPr>
          <p:cNvSpPr/>
          <p:nvPr/>
        </p:nvSpPr>
        <p:spPr>
          <a:xfrm>
            <a:off x="152400" y="45910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$400</a:t>
            </a:r>
          </a:p>
        </p:txBody>
      </p:sp>
      <p:sp>
        <p:nvSpPr>
          <p:cNvPr id="90" name="H1500">
            <a:hlinkClick r:id="" action="ppaction://macro?name=GoToSlide12" highlightClick="1"/>
          </p:cNvPr>
          <p:cNvSpPr/>
          <p:nvPr/>
        </p:nvSpPr>
        <p:spPr>
          <a:xfrm>
            <a:off x="152400" y="5462588"/>
            <a:ext cx="1646238" cy="785812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 smtClean="0">
                <a:solidFill>
                  <a:srgbClr val="FFFFFF"/>
                </a:solidFill>
                <a:ea typeface="ＭＳ Ｐゴシック" charset="-128"/>
              </a:rPr>
              <a:t>$500</a:t>
            </a:r>
            <a:endParaRPr lang="en-US" b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1" name="H2300">
            <a:hlinkClick r:id="" action="ppaction://macro?name=GoToSlide18" highlightClick="1"/>
          </p:cNvPr>
          <p:cNvSpPr/>
          <p:nvPr/>
        </p:nvSpPr>
        <p:spPr>
          <a:xfrm>
            <a:off x="1943100" y="372110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$300</a:t>
            </a:r>
          </a:p>
        </p:txBody>
      </p:sp>
      <p:sp>
        <p:nvSpPr>
          <p:cNvPr id="92" name="H2100">
            <a:hlinkClick r:id="" action="ppaction://macro?name=GoToSlide14" highlightClick="1"/>
          </p:cNvPr>
          <p:cNvSpPr/>
          <p:nvPr/>
        </p:nvSpPr>
        <p:spPr>
          <a:xfrm>
            <a:off x="1943100" y="1981200"/>
            <a:ext cx="1646238" cy="785813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$100</a:t>
            </a:r>
          </a:p>
        </p:txBody>
      </p:sp>
      <p:sp>
        <p:nvSpPr>
          <p:cNvPr id="93" name="H2200">
            <a:hlinkClick r:id="" action="ppaction://macro?name=GoToSlide16" highlightClick="1"/>
          </p:cNvPr>
          <p:cNvSpPr/>
          <p:nvPr/>
        </p:nvSpPr>
        <p:spPr>
          <a:xfrm>
            <a:off x="1943100" y="28511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$200</a:t>
            </a:r>
          </a:p>
        </p:txBody>
      </p:sp>
      <p:sp>
        <p:nvSpPr>
          <p:cNvPr id="94" name="H2400">
            <a:hlinkClick r:id="" action="ppaction://macro?name=GoToSlide20" highlightClick="1"/>
          </p:cNvPr>
          <p:cNvSpPr/>
          <p:nvPr/>
        </p:nvSpPr>
        <p:spPr>
          <a:xfrm>
            <a:off x="1943100" y="45910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$400</a:t>
            </a:r>
          </a:p>
        </p:txBody>
      </p:sp>
      <p:sp>
        <p:nvSpPr>
          <p:cNvPr id="95" name="H2500">
            <a:hlinkClick r:id="" action="ppaction://macro?name=GoToSlide22" highlightClick="1"/>
          </p:cNvPr>
          <p:cNvSpPr/>
          <p:nvPr/>
        </p:nvSpPr>
        <p:spPr>
          <a:xfrm>
            <a:off x="1943100" y="5462588"/>
            <a:ext cx="1646238" cy="785812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 smtClean="0">
                <a:solidFill>
                  <a:srgbClr val="FFFFFF"/>
                </a:solidFill>
                <a:ea typeface="ＭＳ Ｐゴシック" charset="-128"/>
              </a:rPr>
              <a:t>$500</a:t>
            </a:r>
            <a:endParaRPr lang="en-US" b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6" name="H3300">
            <a:hlinkClick r:id="" action="ppaction://macro?name=GoToSlide28" highlightClick="1"/>
          </p:cNvPr>
          <p:cNvSpPr/>
          <p:nvPr/>
        </p:nvSpPr>
        <p:spPr>
          <a:xfrm>
            <a:off x="3733800" y="372110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$300</a:t>
            </a:r>
          </a:p>
        </p:txBody>
      </p:sp>
      <p:sp>
        <p:nvSpPr>
          <p:cNvPr id="97" name="H3100">
            <a:hlinkClick r:id="" action="ppaction://macro?name=GoToSlide24" highlightClick="1"/>
          </p:cNvPr>
          <p:cNvSpPr/>
          <p:nvPr/>
        </p:nvSpPr>
        <p:spPr>
          <a:xfrm>
            <a:off x="3733800" y="1981200"/>
            <a:ext cx="1646238" cy="785813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$100</a:t>
            </a:r>
          </a:p>
        </p:txBody>
      </p:sp>
      <p:sp>
        <p:nvSpPr>
          <p:cNvPr id="98" name="H3200">
            <a:hlinkClick r:id="" action="ppaction://macro?name=GoToSlide26" highlightClick="1"/>
          </p:cNvPr>
          <p:cNvSpPr/>
          <p:nvPr/>
        </p:nvSpPr>
        <p:spPr>
          <a:xfrm>
            <a:off x="3733800" y="28511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$200</a:t>
            </a:r>
          </a:p>
        </p:txBody>
      </p:sp>
      <p:sp>
        <p:nvSpPr>
          <p:cNvPr id="99" name="H3400">
            <a:hlinkClick r:id="" action="ppaction://macro?name=GoToSlide30" highlightClick="1"/>
          </p:cNvPr>
          <p:cNvSpPr/>
          <p:nvPr/>
        </p:nvSpPr>
        <p:spPr>
          <a:xfrm>
            <a:off x="3733800" y="45910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$400</a:t>
            </a:r>
          </a:p>
        </p:txBody>
      </p:sp>
      <p:sp>
        <p:nvSpPr>
          <p:cNvPr id="100" name="H3500">
            <a:hlinkClick r:id="" action="ppaction://macro?name=GoToSlide32" highlightClick="1"/>
          </p:cNvPr>
          <p:cNvSpPr/>
          <p:nvPr/>
        </p:nvSpPr>
        <p:spPr>
          <a:xfrm>
            <a:off x="3733800" y="5462588"/>
            <a:ext cx="1646238" cy="785812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$500</a:t>
            </a:r>
          </a:p>
        </p:txBody>
      </p:sp>
      <p:sp>
        <p:nvSpPr>
          <p:cNvPr id="101" name="H4300">
            <a:hlinkClick r:id="" action="ppaction://macro?name=GoToSlide38" highlightClick="1"/>
          </p:cNvPr>
          <p:cNvSpPr/>
          <p:nvPr/>
        </p:nvSpPr>
        <p:spPr>
          <a:xfrm>
            <a:off x="5524500" y="372110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$300</a:t>
            </a:r>
          </a:p>
        </p:txBody>
      </p:sp>
      <p:sp>
        <p:nvSpPr>
          <p:cNvPr id="102" name="H4100">
            <a:hlinkClick r:id="" action="ppaction://macro?name=GoToSlide34" highlightClick="1"/>
          </p:cNvPr>
          <p:cNvSpPr/>
          <p:nvPr/>
        </p:nvSpPr>
        <p:spPr>
          <a:xfrm>
            <a:off x="5524500" y="1981200"/>
            <a:ext cx="1646238" cy="785813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$100</a:t>
            </a:r>
          </a:p>
        </p:txBody>
      </p:sp>
      <p:sp>
        <p:nvSpPr>
          <p:cNvPr id="103" name="H4200">
            <a:hlinkClick r:id="" action="ppaction://macro?name=GoToSlide36" highlightClick="1"/>
          </p:cNvPr>
          <p:cNvSpPr/>
          <p:nvPr/>
        </p:nvSpPr>
        <p:spPr>
          <a:xfrm>
            <a:off x="5524500" y="28511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 dirty="0">
                <a:solidFill>
                  <a:srgbClr val="FFFFFF"/>
                </a:solidFill>
                <a:ea typeface="ＭＳ Ｐゴシック" charset="-128"/>
              </a:rPr>
              <a:t>$200</a:t>
            </a:r>
          </a:p>
        </p:txBody>
      </p:sp>
      <p:sp>
        <p:nvSpPr>
          <p:cNvPr id="104" name="H4400">
            <a:hlinkClick r:id="" action="ppaction://macro?name=GoToSlide40" highlightClick="1"/>
          </p:cNvPr>
          <p:cNvSpPr/>
          <p:nvPr/>
        </p:nvSpPr>
        <p:spPr>
          <a:xfrm>
            <a:off x="5524500" y="45910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$400</a:t>
            </a:r>
          </a:p>
        </p:txBody>
      </p:sp>
      <p:sp>
        <p:nvSpPr>
          <p:cNvPr id="105" name="H4500">
            <a:hlinkClick r:id="" action="ppaction://macro?name=GoToSlide42" highlightClick="1"/>
          </p:cNvPr>
          <p:cNvSpPr/>
          <p:nvPr/>
        </p:nvSpPr>
        <p:spPr>
          <a:xfrm>
            <a:off x="5524500" y="5462588"/>
            <a:ext cx="1646238" cy="785812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$500</a:t>
            </a:r>
          </a:p>
        </p:txBody>
      </p:sp>
      <p:sp>
        <p:nvSpPr>
          <p:cNvPr id="106" name="H5300">
            <a:hlinkClick r:id="" action="ppaction://macro?name=GoToSlide48" highlightClick="1"/>
          </p:cNvPr>
          <p:cNvSpPr/>
          <p:nvPr/>
        </p:nvSpPr>
        <p:spPr>
          <a:xfrm>
            <a:off x="7315200" y="372110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$300</a:t>
            </a:r>
          </a:p>
        </p:txBody>
      </p:sp>
      <p:sp>
        <p:nvSpPr>
          <p:cNvPr id="107" name="H5100">
            <a:hlinkClick r:id="" action="ppaction://macro?name=GoToSlide44" highlightClick="1"/>
          </p:cNvPr>
          <p:cNvSpPr/>
          <p:nvPr/>
        </p:nvSpPr>
        <p:spPr>
          <a:xfrm>
            <a:off x="7315200" y="1981200"/>
            <a:ext cx="1646238" cy="785813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$100</a:t>
            </a:r>
          </a:p>
        </p:txBody>
      </p:sp>
      <p:sp>
        <p:nvSpPr>
          <p:cNvPr id="108" name="H5200">
            <a:hlinkClick r:id="" action="ppaction://macro?name=GoToSlide46" highlightClick="1"/>
          </p:cNvPr>
          <p:cNvSpPr/>
          <p:nvPr/>
        </p:nvSpPr>
        <p:spPr>
          <a:xfrm>
            <a:off x="7315200" y="28511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$200</a:t>
            </a:r>
          </a:p>
        </p:txBody>
      </p:sp>
      <p:sp>
        <p:nvSpPr>
          <p:cNvPr id="109" name="H5400">
            <a:hlinkClick r:id="" action="ppaction://macro?name=GoToSlide50" highlightClick="1"/>
          </p:cNvPr>
          <p:cNvSpPr/>
          <p:nvPr/>
        </p:nvSpPr>
        <p:spPr>
          <a:xfrm>
            <a:off x="7315200" y="4591050"/>
            <a:ext cx="1646238" cy="787400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$400</a:t>
            </a:r>
          </a:p>
        </p:txBody>
      </p:sp>
      <p:sp>
        <p:nvSpPr>
          <p:cNvPr id="110" name="H5500">
            <a:hlinkClick r:id="" action="ppaction://macro?name=GoToSlide52" highlightClick="1"/>
          </p:cNvPr>
          <p:cNvSpPr/>
          <p:nvPr/>
        </p:nvSpPr>
        <p:spPr>
          <a:xfrm>
            <a:off x="7315200" y="5462588"/>
            <a:ext cx="1646238" cy="785812"/>
          </a:xfrm>
          <a:prstGeom prst="rect">
            <a:avLst/>
          </a:prstGeom>
          <a:gradFill flip="none" rotWithShape="1">
            <a:gsLst>
              <a:gs pos="52000">
                <a:srgbClr val="0058DC"/>
              </a:gs>
              <a:gs pos="50000">
                <a:srgbClr val="004CBF"/>
              </a:gs>
              <a:gs pos="0">
                <a:srgbClr val="00287F"/>
              </a:gs>
              <a:gs pos="100000">
                <a:srgbClr val="0B80EF"/>
              </a:gs>
            </a:gsLst>
            <a:lin ang="16200000" scaled="0"/>
            <a:tileRect/>
          </a:gradFill>
          <a:ln w="50800" cap="flat" cmpd="sng" algn="ctr">
            <a:solidFill>
              <a:schemeClr val="tx1"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b="1">
                <a:solidFill>
                  <a:srgbClr val="FFFFFF"/>
                </a:solidFill>
                <a:ea typeface="ＭＳ Ｐゴシック" charset="-128"/>
              </a:rPr>
              <a:t>$500</a:t>
            </a:r>
          </a:p>
        </p:txBody>
      </p:sp>
      <p:sp>
        <p:nvSpPr>
          <p:cNvPr id="10270" name="Subject4"/>
          <p:cNvSpPr txBox="1">
            <a:spLocks noChangeArrowheads="1"/>
          </p:cNvSpPr>
          <p:nvPr/>
        </p:nvSpPr>
        <p:spPr bwMode="auto">
          <a:xfrm>
            <a:off x="5524500" y="1219200"/>
            <a:ext cx="1646238" cy="6096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 w="50800" algn="ctr">
            <a:solidFill>
              <a:srgbClr val="D9C164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  <a:r>
              <a:rPr lang="en-US" sz="2000" dirty="0" smtClean="0">
                <a:solidFill>
                  <a:srgbClr val="10253F"/>
                </a:solidFill>
                <a:latin typeface="Calibri" charset="0"/>
              </a:rPr>
              <a:t>Category4</a:t>
            </a:r>
            <a:endParaRPr lang="en-US" sz="2000" dirty="0">
              <a:solidFill>
                <a:srgbClr val="10253F"/>
              </a:solidFill>
              <a:latin typeface="Calibri" charset="0"/>
            </a:endParaRPr>
          </a:p>
        </p:txBody>
      </p:sp>
      <p:sp>
        <p:nvSpPr>
          <p:cNvPr id="10271" name="Subject3"/>
          <p:cNvSpPr txBox="1">
            <a:spLocks noChangeArrowheads="1"/>
          </p:cNvSpPr>
          <p:nvPr/>
        </p:nvSpPr>
        <p:spPr bwMode="auto">
          <a:xfrm>
            <a:off x="3733800" y="1219200"/>
            <a:ext cx="1646238" cy="6096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 w="50800" algn="ctr">
            <a:solidFill>
              <a:srgbClr val="D9C164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 smtClean="0">
                <a:solidFill>
                  <a:srgbClr val="10253F"/>
                </a:solidFill>
                <a:latin typeface="Calibri" charset="0"/>
              </a:rPr>
              <a:t>Category3</a:t>
            </a:r>
            <a:endParaRPr lang="en-US" sz="2000" dirty="0">
              <a:solidFill>
                <a:srgbClr val="10253F"/>
              </a:solidFill>
              <a:latin typeface="Calibri" charset="0"/>
            </a:endParaRPr>
          </a:p>
        </p:txBody>
      </p:sp>
      <p:sp>
        <p:nvSpPr>
          <p:cNvPr id="10272" name="Subject2"/>
          <p:cNvSpPr txBox="1">
            <a:spLocks noChangeArrowheads="1"/>
          </p:cNvSpPr>
          <p:nvPr/>
        </p:nvSpPr>
        <p:spPr bwMode="auto">
          <a:xfrm>
            <a:off x="1943100" y="1219200"/>
            <a:ext cx="1646238" cy="6096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 w="50800" algn="ctr">
            <a:solidFill>
              <a:srgbClr val="D9C164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 smtClean="0">
                <a:solidFill>
                  <a:srgbClr val="10253F"/>
                </a:solidFill>
                <a:latin typeface="Calibri" charset="0"/>
              </a:rPr>
              <a:t>Category2</a:t>
            </a:r>
            <a:endParaRPr lang="en-US" sz="2000" dirty="0">
              <a:solidFill>
                <a:srgbClr val="10253F"/>
              </a:solidFill>
              <a:latin typeface="Calibri" charset="0"/>
            </a:endParaRPr>
          </a:p>
        </p:txBody>
      </p:sp>
      <p:sp>
        <p:nvSpPr>
          <p:cNvPr id="10273" name="Subject1"/>
          <p:cNvSpPr txBox="1">
            <a:spLocks noChangeArrowheads="1"/>
          </p:cNvSpPr>
          <p:nvPr/>
        </p:nvSpPr>
        <p:spPr bwMode="auto">
          <a:xfrm>
            <a:off x="152400" y="1219200"/>
            <a:ext cx="1646238" cy="6096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 w="50800" algn="ctr">
            <a:solidFill>
              <a:srgbClr val="D9C164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 smtClean="0">
                <a:solidFill>
                  <a:srgbClr val="10253F"/>
                </a:solidFill>
                <a:latin typeface="Calibri" charset="0"/>
              </a:rPr>
              <a:t>Category1</a:t>
            </a:r>
            <a:endParaRPr lang="en-US" sz="2000" dirty="0">
              <a:solidFill>
                <a:srgbClr val="10253F"/>
              </a:solidFill>
              <a:latin typeface="Calibri" charset="0"/>
            </a:endParaRPr>
          </a:p>
        </p:txBody>
      </p:sp>
      <p:sp>
        <p:nvSpPr>
          <p:cNvPr id="118" name="TeamScore1"/>
          <p:cNvSpPr/>
          <p:nvPr/>
        </p:nvSpPr>
        <p:spPr>
          <a:xfrm>
            <a:off x="304800" y="304800"/>
            <a:ext cx="990600" cy="381000"/>
          </a:xfrm>
          <a:prstGeom prst="rect">
            <a:avLst/>
          </a:prstGeom>
          <a:solidFill>
            <a:srgbClr val="360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3A00"/>
                </a:solidFill>
                <a:ea typeface="ＭＳ Ｐゴシック" charset="-128"/>
              </a:rPr>
              <a:t>0</a:t>
            </a:r>
            <a:endParaRPr lang="en-US" sz="2000" b="1">
              <a:solidFill>
                <a:srgbClr val="FF3A00"/>
              </a:solidFill>
              <a:ea typeface="ＭＳ Ｐゴシック" charset="-128"/>
            </a:endParaRPr>
          </a:p>
        </p:txBody>
      </p:sp>
      <p:sp>
        <p:nvSpPr>
          <p:cNvPr id="10275" name="TeamOneTextBox"/>
          <p:cNvSpPr txBox="1">
            <a:spLocks noChangeArrowheads="1"/>
          </p:cNvSpPr>
          <p:nvPr/>
        </p:nvSpPr>
        <p:spPr bwMode="auto">
          <a:xfrm>
            <a:off x="304800" y="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smtClean="0">
                <a:solidFill>
                  <a:srgbClr val="BFBFBF"/>
                </a:solidFill>
                <a:latin typeface="+mj-lt"/>
              </a:rPr>
              <a:t>Team 1</a:t>
            </a:r>
            <a:endParaRPr lang="en-US" sz="1200" dirty="0">
              <a:solidFill>
                <a:srgbClr val="BFBFBF"/>
              </a:solidFill>
              <a:latin typeface="+mj-lt"/>
            </a:endParaRPr>
          </a:p>
        </p:txBody>
      </p:sp>
      <p:sp>
        <p:nvSpPr>
          <p:cNvPr id="131" name="TeamScore2"/>
          <p:cNvSpPr/>
          <p:nvPr/>
        </p:nvSpPr>
        <p:spPr>
          <a:xfrm>
            <a:off x="1524000" y="304800"/>
            <a:ext cx="990600" cy="381000"/>
          </a:xfrm>
          <a:prstGeom prst="rect">
            <a:avLst/>
          </a:prstGeom>
          <a:solidFill>
            <a:srgbClr val="360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3A00"/>
                </a:solidFill>
                <a:ea typeface="ＭＳ Ｐゴシック" charset="-128"/>
              </a:rPr>
              <a:t>0</a:t>
            </a:r>
            <a:endParaRPr lang="en-US" sz="2000" b="1">
              <a:solidFill>
                <a:srgbClr val="FF3A00"/>
              </a:solidFill>
              <a:ea typeface="ＭＳ Ｐゴシック" charset="-128"/>
            </a:endParaRPr>
          </a:p>
        </p:txBody>
      </p:sp>
      <p:sp>
        <p:nvSpPr>
          <p:cNvPr id="10277" name="TeamTwoTextBox"/>
          <p:cNvSpPr txBox="1">
            <a:spLocks noChangeArrowheads="1"/>
          </p:cNvSpPr>
          <p:nvPr/>
        </p:nvSpPr>
        <p:spPr bwMode="auto">
          <a:xfrm>
            <a:off x="1524000" y="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smtClean="0">
                <a:solidFill>
                  <a:srgbClr val="BFBFBF"/>
                </a:solidFill>
                <a:latin typeface="+mj-lt"/>
              </a:rPr>
              <a:t>Team 2</a:t>
            </a:r>
            <a:endParaRPr lang="en-US" sz="1200">
              <a:solidFill>
                <a:srgbClr val="BFBFBF"/>
              </a:solidFill>
              <a:latin typeface="+mj-lt"/>
            </a:endParaRPr>
          </a:p>
        </p:txBody>
      </p:sp>
      <p:sp>
        <p:nvSpPr>
          <p:cNvPr id="133" name="TeamScore4"/>
          <p:cNvSpPr/>
          <p:nvPr/>
        </p:nvSpPr>
        <p:spPr>
          <a:xfrm>
            <a:off x="7848600" y="304800"/>
            <a:ext cx="990600" cy="381000"/>
          </a:xfrm>
          <a:prstGeom prst="rect">
            <a:avLst/>
          </a:prstGeom>
          <a:solidFill>
            <a:srgbClr val="360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3A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3A00"/>
              </a:solidFill>
              <a:ea typeface="ＭＳ Ｐゴシック" charset="-128"/>
            </a:endParaRPr>
          </a:p>
        </p:txBody>
      </p:sp>
      <p:sp>
        <p:nvSpPr>
          <p:cNvPr id="10279" name="TeamFourTextBox"/>
          <p:cNvSpPr txBox="1">
            <a:spLocks noChangeArrowheads="1"/>
          </p:cNvSpPr>
          <p:nvPr/>
        </p:nvSpPr>
        <p:spPr bwMode="auto">
          <a:xfrm>
            <a:off x="7848600" y="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smtClean="0">
                <a:solidFill>
                  <a:srgbClr val="BFBFBF"/>
                </a:solidFill>
                <a:latin typeface="+mj-lt"/>
              </a:rPr>
              <a:t>Team 4</a:t>
            </a:r>
            <a:endParaRPr lang="en-US" sz="1200">
              <a:solidFill>
                <a:srgbClr val="BFBFBF"/>
              </a:solidFill>
              <a:latin typeface="+mj-lt"/>
            </a:endParaRPr>
          </a:p>
        </p:txBody>
      </p:sp>
      <p:sp>
        <p:nvSpPr>
          <p:cNvPr id="135" name="TeamScore3"/>
          <p:cNvSpPr/>
          <p:nvPr/>
        </p:nvSpPr>
        <p:spPr>
          <a:xfrm>
            <a:off x="6629400" y="304800"/>
            <a:ext cx="990600" cy="381000"/>
          </a:xfrm>
          <a:prstGeom prst="rect">
            <a:avLst/>
          </a:prstGeom>
          <a:solidFill>
            <a:srgbClr val="360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3A00"/>
                </a:solidFill>
                <a:ea typeface="ＭＳ Ｐゴシック" charset="-128"/>
              </a:rPr>
              <a:t>0</a:t>
            </a:r>
            <a:endParaRPr lang="en-US" sz="2000" b="1">
              <a:solidFill>
                <a:srgbClr val="FF3A00"/>
              </a:solidFill>
              <a:ea typeface="ＭＳ Ｐゴシック" charset="-128"/>
            </a:endParaRPr>
          </a:p>
        </p:txBody>
      </p:sp>
      <p:sp>
        <p:nvSpPr>
          <p:cNvPr id="10281" name="TeamThreeTextBox"/>
          <p:cNvSpPr txBox="1">
            <a:spLocks noChangeArrowheads="1"/>
          </p:cNvSpPr>
          <p:nvPr/>
        </p:nvSpPr>
        <p:spPr bwMode="auto">
          <a:xfrm>
            <a:off x="6629400" y="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200" smtClean="0">
                <a:solidFill>
                  <a:srgbClr val="BFBFBF"/>
                </a:solidFill>
                <a:latin typeface="+mj-lt"/>
              </a:rPr>
              <a:t>Team 3</a:t>
            </a:r>
            <a:endParaRPr lang="en-US" sz="1200">
              <a:solidFill>
                <a:srgbClr val="BFBFBF"/>
              </a:solidFill>
              <a:latin typeface="+mj-lt"/>
            </a:endParaRPr>
          </a:p>
        </p:txBody>
      </p:sp>
      <p:sp>
        <p:nvSpPr>
          <p:cNvPr id="42" name="Text Box 47">
            <a:hlinkClick r:id="" action="ppaction://macro?name=FinalSlide"/>
          </p:cNvPr>
          <p:cNvSpPr txBox="1">
            <a:spLocks noChangeArrowheads="1"/>
          </p:cNvSpPr>
          <p:nvPr/>
        </p:nvSpPr>
        <p:spPr bwMode="auto">
          <a:xfrm>
            <a:off x="6610350" y="6324600"/>
            <a:ext cx="2332038" cy="400110"/>
          </a:xfrm>
          <a:prstGeom prst="rect">
            <a:avLst/>
          </a:prstGeom>
          <a:gradFill>
            <a:gsLst>
              <a:gs pos="100000">
                <a:srgbClr val="D9C164"/>
              </a:gs>
              <a:gs pos="52000">
                <a:srgbClr val="EBC929"/>
              </a:gs>
              <a:gs pos="0">
                <a:srgbClr val="FDED95"/>
              </a:gs>
              <a:gs pos="49000">
                <a:srgbClr val="F6DB71"/>
              </a:gs>
            </a:gsLst>
            <a:lin ang="5400000" scaled="0"/>
          </a:gradFill>
          <a:ln w="57150">
            <a:solidFill>
              <a:srgbClr val="D9C164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2000" dirty="0">
                <a:latin typeface="+mj-lt"/>
                <a:ea typeface="+mn-ea"/>
              </a:rPr>
              <a:t>Final </a:t>
            </a:r>
            <a:r>
              <a:rPr lang="en-US" sz="2000" dirty="0" smtClean="0">
                <a:latin typeface="+mj-lt"/>
                <a:ea typeface="+mn-ea"/>
              </a:rPr>
              <a:t>Challenge</a:t>
            </a:r>
            <a:endParaRPr lang="en-US" sz="2000" dirty="0">
              <a:latin typeface="+mj-lt"/>
              <a:ea typeface="+mn-ea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4876800" y="3657600"/>
            <a:ext cx="4085492" cy="32004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WARNING!</a:t>
            </a:r>
            <a:r>
              <a:rPr lang="en-US" dirty="0"/>
              <a:t> </a:t>
            </a:r>
            <a:endParaRPr lang="en-US" dirty="0" smtClean="0"/>
          </a:p>
          <a:p>
            <a:pPr algn="ctr"/>
            <a:endParaRPr lang="en-US" sz="2000" dirty="0" smtClean="0"/>
          </a:p>
          <a:p>
            <a:pPr algn="ctr"/>
            <a:r>
              <a:rPr lang="en-US" sz="2000" dirty="0" smtClean="0"/>
              <a:t>Do </a:t>
            </a:r>
            <a:r>
              <a:rPr lang="en-US" sz="2000" dirty="0"/>
              <a:t>not delete </a:t>
            </a:r>
            <a:r>
              <a:rPr lang="en-US" sz="2000" dirty="0" smtClean="0"/>
              <a:t>anything. </a:t>
            </a:r>
          </a:p>
          <a:p>
            <a:pPr algn="ctr"/>
            <a:r>
              <a:rPr lang="en-US" sz="2000" dirty="0" smtClean="0"/>
              <a:t>(Visual objects or slides) 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 smtClean="0"/>
              <a:t>Simply </a:t>
            </a:r>
            <a:r>
              <a:rPr lang="en-US" sz="2000" dirty="0"/>
              <a:t>move </a:t>
            </a:r>
            <a:r>
              <a:rPr lang="en-US" sz="2000" dirty="0" smtClean="0"/>
              <a:t>objects </a:t>
            </a:r>
            <a:r>
              <a:rPr lang="en-US" sz="2000" dirty="0"/>
              <a:t>off to the side to hide them.  </a:t>
            </a:r>
            <a:r>
              <a:rPr lang="en-US" sz="2000" dirty="0" smtClean="0"/>
              <a:t>This is helpful when wanting to </a:t>
            </a:r>
            <a:r>
              <a:rPr lang="en-US" sz="2000" dirty="0"/>
              <a:t>reduce </a:t>
            </a:r>
            <a:r>
              <a:rPr lang="en-US" sz="2000" dirty="0" smtClean="0"/>
              <a:t>the number </a:t>
            </a:r>
            <a:r>
              <a:rPr lang="en-US" sz="2000" dirty="0"/>
              <a:t>of categories and questions.  </a:t>
            </a:r>
            <a:endParaRPr lang="en-US" sz="2000" dirty="0" smtClean="0"/>
          </a:p>
        </p:txBody>
      </p:sp>
      <p:sp>
        <p:nvSpPr>
          <p:cNvPr id="46" name="Rectangle 45"/>
          <p:cNvSpPr/>
          <p:nvPr/>
        </p:nvSpPr>
        <p:spPr>
          <a:xfrm>
            <a:off x="-4873870" y="17585"/>
            <a:ext cx="4114800" cy="3030415"/>
          </a:xfrm>
          <a:prstGeom prst="rect">
            <a:avLst/>
          </a:prstGeom>
          <a:gradFill>
            <a:gsLst>
              <a:gs pos="82000">
                <a:srgbClr val="4799F0"/>
              </a:gs>
              <a:gs pos="86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TIMESAVER!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Use this screen to rename your categories and dollar amounts. They will automatically update the question slides when the game starts. 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The Team names are entered when you start playing the game.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8"/>
          <p:cNvSpPr txBox="1">
            <a:spLocks noChangeArrowheads="1"/>
          </p:cNvSpPr>
          <p:nvPr/>
        </p:nvSpPr>
        <p:spPr bwMode="auto">
          <a:xfrm>
            <a:off x="685800" y="6087979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rgbClr val="404040"/>
                </a:solidFill>
              </a:rPr>
              <a:t>Category1 - $100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Enter your question here…</a:t>
            </a:r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>
                <a:solidFill>
                  <a:srgbClr val="FFFFFF"/>
                </a:solidFill>
                <a:latin typeface="Calibri" charset="0"/>
              </a:rPr>
              <a:t>CONTINUE</a:t>
            </a:r>
            <a:endParaRPr lang="en-US" sz="2500" dirty="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418" y="479425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-4805729" y="0"/>
            <a:ext cx="4114800" cy="2268415"/>
          </a:xfrm>
          <a:prstGeom prst="rect">
            <a:avLst/>
          </a:prstGeom>
          <a:gradFill>
            <a:gsLst>
              <a:gs pos="82000">
                <a:srgbClr val="4799F0"/>
              </a:gs>
              <a:gs pos="86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Type a value in the box and the question amount will be multiplied by that number. (For example if you enter the number 2 into the box below, this slide will be worth $200.)</a:t>
            </a:r>
          </a:p>
        </p:txBody>
      </p:sp>
      <p:sp>
        <p:nvSpPr>
          <p:cNvPr id="16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7" name="ScoreModifier"/>
          <p:cNvSpPr/>
          <p:nvPr/>
        </p:nvSpPr>
        <p:spPr>
          <a:xfrm>
            <a:off x="-3072912" y="25908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9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16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Category1 - $100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9" name="Rounded Rectangle 8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10" name="Rounded Rectangle 9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Category1 - $200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2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7" y="479425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sp>
        <p:nvSpPr>
          <p:cNvPr id="18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20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083973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3" grpId="0" animBg="1" autoUpdateAnimBg="0"/>
      <p:bldP spid="18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Category1 - $200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8" name="Rounded Rectangle 7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11" name="Rounded Rectangle 10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96573329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Category1 - $300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2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893" y="4794249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sp>
        <p:nvSpPr>
          <p:cNvPr id="18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9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083973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3" grpId="0" animBg="1" autoUpdateAnimBg="0"/>
      <p:bldP spid="18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Category1 - $300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96573329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Category1 - $400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2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79425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8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9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083973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3" grpId="0" animBg="1" autoUpdateAnimBg="0"/>
      <p:bldP spid="16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Category1 - $400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96573329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Category1 - $500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9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893" y="47879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2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083973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6" grpId="0" animBg="1" autoUpdateAnimBg="0"/>
      <p:bldP spid="1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Category1 - $500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96573329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Category2 - $100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9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033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6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0839731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2" grpId="0" animBg="1" autoUpdateAnimBg="0"/>
      <p:bldP spid="17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Category2 - $100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96573329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Category2 - $200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9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6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0847651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2" grpId="0" animBg="1" autoUpdateAnimBg="0"/>
      <p:bldP spid="17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Category2 - $200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3876120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Category2 - $300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9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6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0847651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2" grpId="0" animBg="1" autoUpdateAnimBg="0"/>
      <p:bldP spid="17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Category2 - $300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3876120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Category2 - $400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0847651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Category2 - $400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3876120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Category2 - $500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0847651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Category2 - $500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3876120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Category3 - $100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0847651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Category3 - $100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33876120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Category3 - $200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700339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Category3 - $200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36402632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Category3 - $300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48768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700339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Category3 - $300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36402632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Category3 - $400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700339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Category3 - $400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36402632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Category3 - $500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9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700339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Category3 - $500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36402632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Category4 - $100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606192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700339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Category4 - $100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36402632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Category4 - $200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809316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Category4 - $200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63149744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Category4 - $300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48768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809316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Category4 - $300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63149744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Category4 - $400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809316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Category4 - $400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63149744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Category4 - $500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6355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809316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Category4 - $500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63149744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Category5 - $100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8093165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Category5 - $100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263149744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Category5 - $200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864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426282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Category5 - $200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4075466408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Category5 - $300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87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7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8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426282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4" grpId="0" animBg="1" autoUpdateAnimBg="0"/>
      <p:bldP spid="12" grpId="0" animBg="1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Category5 - $300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4075466408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Category5 - $400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2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7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426282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4" grpId="0" animBg="1" autoUpdateAnimBg="0"/>
      <p:bldP spid="18" grpId="0" animBg="1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Category5 - $400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answer here…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4075466408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</a:rPr>
              <a:t>Category5 - $500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j-ea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question here…</a:t>
            </a:r>
          </a:p>
          <a:p>
            <a:endParaRPr lang="en-US" dirty="0"/>
          </a:p>
        </p:txBody>
      </p:sp>
      <p:sp>
        <p:nvSpPr>
          <p:cNvPr id="15" name="Rounded Rectangle 1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34671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CONTINUE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gradFill rotWithShape="1">
            <a:gsLst>
              <a:gs pos="0">
                <a:srgbClr val="D9C164"/>
              </a:gs>
              <a:gs pos="49001">
                <a:srgbClr val="EBC929"/>
              </a:gs>
              <a:gs pos="52000">
                <a:srgbClr val="F6DB71"/>
              </a:gs>
              <a:gs pos="100000">
                <a:srgbClr val="FDED95"/>
              </a:gs>
            </a:gsLst>
            <a:lin ang="16200000"/>
          </a:gradFill>
          <a:ln>
            <a:noFill/>
          </a:ln>
          <a:extLs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/>
            <a:r>
              <a:rPr lang="en-US" sz="2000" dirty="0">
                <a:solidFill>
                  <a:srgbClr val="10253F"/>
                </a:solidFill>
                <a:latin typeface="Calibri" charset="0"/>
              </a:rPr>
              <a:t> 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85800" y="6096000"/>
            <a:ext cx="7772400" cy="304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4654062" y="0"/>
            <a:ext cx="4114800" cy="1699846"/>
          </a:xfrm>
          <a:prstGeom prst="rect">
            <a:avLst/>
          </a:prstGeom>
          <a:gradFill>
            <a:gsLst>
              <a:gs pos="68000">
                <a:srgbClr val="4799F0"/>
              </a:gs>
              <a:gs pos="72000">
                <a:srgbClr val="0986FB"/>
              </a:gs>
              <a:gs pos="100000">
                <a:srgbClr val="1A6EBF"/>
              </a:gs>
              <a:gs pos="1000">
                <a:srgbClr val="5BAEFF"/>
              </a:gs>
            </a:gsLst>
          </a:gradFill>
          <a:ln>
            <a:solidFill>
              <a:srgbClr val="0986FB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Make this a BONUS slide?</a:t>
            </a:r>
          </a:p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Type a value in the box and the question amount will be multiplied by that number. </a:t>
            </a:r>
          </a:p>
        </p:txBody>
      </p:sp>
      <p:pic>
        <p:nvPicPr>
          <p:cNvPr id="13" name="Bon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864100"/>
            <a:ext cx="1852613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meUp"/>
          <p:cNvSpPr/>
          <p:nvPr/>
        </p:nvSpPr>
        <p:spPr>
          <a:xfrm>
            <a:off x="-228600" y="4693088"/>
            <a:ext cx="2438400" cy="2393512"/>
          </a:xfrm>
          <a:prstGeom prst="irregularSeal1">
            <a:avLst/>
          </a:prstGeom>
          <a:gradFill>
            <a:gsLst>
              <a:gs pos="0">
                <a:srgbClr val="E9473F"/>
              </a:gs>
              <a:gs pos="49000">
                <a:srgbClr val="BD3933"/>
              </a:gs>
              <a:gs pos="53000">
                <a:srgbClr val="982727"/>
              </a:gs>
              <a:gs pos="100000">
                <a:srgbClr val="6F1D1D"/>
              </a:gs>
            </a:gsLst>
          </a:gradFill>
          <a:ln w="28575">
            <a:solidFill>
              <a:srgbClr val="6F1D1D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TIME’S UP!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2" name="Times_Up_GameShow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44200" y="3200400"/>
            <a:ext cx="609600" cy="609600"/>
          </a:xfrm>
          <a:prstGeom prst="rect">
            <a:avLst/>
          </a:prstGeom>
        </p:spPr>
      </p:pic>
      <p:sp>
        <p:nvSpPr>
          <p:cNvPr id="17" name="ScoreModifier"/>
          <p:cNvSpPr/>
          <p:nvPr/>
        </p:nvSpPr>
        <p:spPr>
          <a:xfrm>
            <a:off x="-3072912" y="1981200"/>
            <a:ext cx="952500" cy="762000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/>
              </a:gs>
              <a:gs pos="100000">
                <a:srgbClr val="0070C0"/>
              </a:gs>
            </a:gsLst>
            <a:lin ang="5400000" scaled="1"/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YourTurn"/>
          <p:cNvSpPr/>
          <p:nvPr/>
        </p:nvSpPr>
        <p:spPr>
          <a:xfrm>
            <a:off x="6324600" y="381001"/>
            <a:ext cx="2438400" cy="7620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tx1">
                <a:lumMod val="50000"/>
                <a:lumOff val="5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000000"/>
                </a:solidFill>
                <a:ea typeface="ＭＳ Ｐゴシック" charset="-128"/>
              </a:rPr>
              <a:t>Who buzzed first?</a:t>
            </a:r>
            <a:endParaRPr lang="en-US" sz="2000" b="1" dirty="0" smtClean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4262822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5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4" grpId="0" animBg="1" autoUpdateAnimBg="0"/>
      <p:bldP spid="11" grpId="0" animBg="1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404040"/>
                </a:solidFill>
              </a:rPr>
              <a:t>Category5 - $500</a:t>
            </a:r>
            <a:endParaRPr lang="en-US" dirty="0" smtClean="0">
              <a:solidFill>
                <a:srgbClr val="40404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Enter your </a:t>
            </a:r>
            <a:r>
              <a:rPr lang="en-US" dirty="0" smtClean="0"/>
              <a:t>answer </a:t>
            </a:r>
            <a:r>
              <a:rPr lang="en-US" dirty="0"/>
              <a:t>here…</a:t>
            </a:r>
          </a:p>
          <a:p>
            <a:endParaRPr lang="en-US" dirty="0"/>
          </a:p>
        </p:txBody>
      </p:sp>
      <p:sp>
        <p:nvSpPr>
          <p:cNvPr id="6" name="Rounded Rectangle 5">
            <a:hlinkClick r:id="" action="ppaction://macro?name=Correct">
              <a:snd r:embed="rId3" name="applause.wav"/>
            </a:hlinkClick>
          </p:cNvPr>
          <p:cNvSpPr>
            <a:spLocks noChangeArrowheads="1"/>
          </p:cNvSpPr>
          <p:nvPr/>
        </p:nvSpPr>
        <p:spPr bwMode="auto">
          <a:xfrm>
            <a:off x="20574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CORRECT</a:t>
            </a:r>
          </a:p>
        </p:txBody>
      </p:sp>
      <p:sp>
        <p:nvSpPr>
          <p:cNvPr id="7" name="Rounded Rectangle 6">
            <a:hlinkClick r:id="" action="ppaction://macro?name=Incorrect">
              <a:snd r:embed="rId4" name="incorrect.wav"/>
            </a:hlinkClick>
          </p:cNvPr>
          <p:cNvSpPr>
            <a:spLocks noChangeArrowheads="1"/>
          </p:cNvSpPr>
          <p:nvPr/>
        </p:nvSpPr>
        <p:spPr bwMode="auto">
          <a:xfrm>
            <a:off x="4800600" y="51816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9473F"/>
              </a:gs>
              <a:gs pos="47000">
                <a:srgbClr val="BD3933"/>
              </a:gs>
              <a:gs pos="50000">
                <a:srgbClr val="982727"/>
              </a:gs>
              <a:gs pos="100000">
                <a:srgbClr val="6F1D1D"/>
              </a:gs>
            </a:gsLst>
            <a:lin ang="5400000"/>
          </a:gradFill>
          <a:ln w="9525">
            <a:solidFill>
              <a:srgbClr val="6F1D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>
                <a:solidFill>
                  <a:srgbClr val="FFFFFF"/>
                </a:solidFill>
                <a:latin typeface="Calibri" charset="0"/>
              </a:rPr>
              <a:t>INCORRECT</a:t>
            </a:r>
          </a:p>
        </p:txBody>
      </p:sp>
    </p:spTree>
    <p:extLst>
      <p:ext uri="{BB962C8B-B14F-4D97-AF65-F5344CB8AC3E}">
        <p14:creationId xmlns:p14="http://schemas.microsoft.com/office/powerpoint/2010/main" val="4075466408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amScore1"/>
          <p:cNvSpPr/>
          <p:nvPr/>
        </p:nvSpPr>
        <p:spPr>
          <a:xfrm>
            <a:off x="1851710" y="5228352"/>
            <a:ext cx="1350962" cy="573087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18" name="TeamScore2"/>
          <p:cNvSpPr/>
          <p:nvPr/>
        </p:nvSpPr>
        <p:spPr>
          <a:xfrm>
            <a:off x="3279512" y="5228352"/>
            <a:ext cx="1320800" cy="573087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13322" name="TeamOneTextBox"/>
          <p:cNvSpPr txBox="1">
            <a:spLocks noChangeArrowheads="1"/>
          </p:cNvSpPr>
          <p:nvPr/>
        </p:nvSpPr>
        <p:spPr bwMode="auto">
          <a:xfrm>
            <a:off x="1817424" y="4878036"/>
            <a:ext cx="13716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1</a:t>
            </a:r>
            <a:endParaRPr lang="en-US" sz="1300" dirty="0">
              <a:latin typeface="+mj-lt"/>
            </a:endParaRPr>
          </a:p>
        </p:txBody>
      </p:sp>
      <p:sp>
        <p:nvSpPr>
          <p:cNvPr id="13323" name="TeamTwoTextBox"/>
          <p:cNvSpPr txBox="1">
            <a:spLocks noChangeArrowheads="1"/>
          </p:cNvSpPr>
          <p:nvPr/>
        </p:nvSpPr>
        <p:spPr bwMode="auto">
          <a:xfrm>
            <a:off x="3265224" y="4876800"/>
            <a:ext cx="1354137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2</a:t>
            </a:r>
            <a:endParaRPr lang="en-US" sz="1300" dirty="0">
              <a:latin typeface="+mj-lt"/>
            </a:endParaRPr>
          </a:p>
        </p:txBody>
      </p:sp>
      <p:sp>
        <p:nvSpPr>
          <p:cNvPr id="22" name="TeamScore3"/>
          <p:cNvSpPr/>
          <p:nvPr/>
        </p:nvSpPr>
        <p:spPr>
          <a:xfrm>
            <a:off x="4658432" y="5229864"/>
            <a:ext cx="1371600" cy="573088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23" name="TeamScore4"/>
          <p:cNvSpPr/>
          <p:nvPr/>
        </p:nvSpPr>
        <p:spPr>
          <a:xfrm>
            <a:off x="6096000" y="5222544"/>
            <a:ext cx="1371600" cy="573087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13326" name="TeamThreeTextBox"/>
          <p:cNvSpPr txBox="1">
            <a:spLocks noChangeArrowheads="1"/>
          </p:cNvSpPr>
          <p:nvPr/>
        </p:nvSpPr>
        <p:spPr bwMode="auto">
          <a:xfrm>
            <a:off x="4678408" y="4876800"/>
            <a:ext cx="1357312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3</a:t>
            </a:r>
            <a:endParaRPr lang="en-US" sz="1300" dirty="0">
              <a:latin typeface="+mj-lt"/>
            </a:endParaRPr>
          </a:p>
        </p:txBody>
      </p:sp>
      <p:sp>
        <p:nvSpPr>
          <p:cNvPr id="13327" name="TeamFourTextBox"/>
          <p:cNvSpPr txBox="1">
            <a:spLocks noChangeArrowheads="1"/>
          </p:cNvSpPr>
          <p:nvPr/>
        </p:nvSpPr>
        <p:spPr bwMode="auto">
          <a:xfrm>
            <a:off x="6084624" y="4876800"/>
            <a:ext cx="13716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4</a:t>
            </a:r>
            <a:endParaRPr lang="en-US" sz="1300" dirty="0">
              <a:latin typeface="+mj-lt"/>
            </a:endParaRPr>
          </a:p>
        </p:txBody>
      </p:sp>
      <p:sp>
        <p:nvSpPr>
          <p:cNvPr id="3" name="Oval 2"/>
          <p:cNvSpPr/>
          <p:nvPr/>
        </p:nvSpPr>
        <p:spPr>
          <a:xfrm>
            <a:off x="7772400" y="215106"/>
            <a:ext cx="1143000" cy="1080294"/>
          </a:xfrm>
          <a:prstGeom prst="ellipse">
            <a:avLst/>
          </a:prstGeom>
          <a:gradFill>
            <a:gsLst>
              <a:gs pos="100000">
                <a:srgbClr val="D9C164"/>
              </a:gs>
              <a:gs pos="0">
                <a:srgbClr val="F6DB71"/>
              </a:gs>
              <a:gs pos="22000">
                <a:srgbClr val="F6DB71"/>
              </a:gs>
              <a:gs pos="61665">
                <a:srgbClr val="EAC82D"/>
              </a:gs>
              <a:gs pos="59000">
                <a:srgbClr val="EBC929"/>
              </a:gs>
            </a:gsLst>
            <a:lin ang="5400000" scaled="0"/>
          </a:gradFill>
          <a:ln>
            <a:solidFill>
              <a:srgbClr val="D9C1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60</a:t>
            </a:r>
          </a:p>
          <a:p>
            <a:pPr algn="ctr"/>
            <a:r>
              <a:rPr 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seconds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Rounded Rectangle 14">
            <a:hlinkClick r:id="" action="ppaction://macro?name=WagersPlaced"/>
          </p:cNvPr>
          <p:cNvSpPr>
            <a:spLocks noChangeArrowheads="1"/>
          </p:cNvSpPr>
          <p:nvPr/>
        </p:nvSpPr>
        <p:spPr bwMode="auto">
          <a:xfrm>
            <a:off x="6686550" y="60960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0DC2F"/>
              </a:gs>
              <a:gs pos="48000">
                <a:srgbClr val="6CB927"/>
              </a:gs>
              <a:gs pos="50000">
                <a:srgbClr val="48A323"/>
              </a:gs>
              <a:gs pos="100000">
                <a:srgbClr val="3B891D"/>
              </a:gs>
            </a:gsLst>
            <a:lin ang="5400000"/>
          </a:gradFill>
          <a:ln w="9525">
            <a:solidFill>
              <a:srgbClr val="3B891D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 smtClean="0">
                <a:solidFill>
                  <a:srgbClr val="FFFFFF"/>
                </a:solidFill>
                <a:latin typeface="Calibri" charset="0"/>
              </a:rPr>
              <a:t>See Answer</a:t>
            </a:r>
            <a:endParaRPr lang="en-US" sz="2500" dirty="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6" name="FinalQuestion"/>
          <p:cNvSpPr txBox="1"/>
          <p:nvPr/>
        </p:nvSpPr>
        <p:spPr>
          <a:xfrm>
            <a:off x="914400" y="1447800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Enter your final challenge question here…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133600" y="342900"/>
            <a:ext cx="4876800" cy="609600"/>
          </a:xfrm>
        </p:spPr>
        <p:txBody>
          <a:bodyPr/>
          <a:lstStyle>
            <a:lvl1pPr marL="0" indent="0" algn="ctr">
              <a:buNone/>
              <a:defRPr sz="4200" b="1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Final Challenge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>
            <a:hlinkClick r:id="" action="ppaction://macro?name=StartOver"/>
          </p:cNvPr>
          <p:cNvSpPr>
            <a:spLocks noChangeArrowheads="1"/>
          </p:cNvSpPr>
          <p:nvPr/>
        </p:nvSpPr>
        <p:spPr bwMode="auto">
          <a:xfrm>
            <a:off x="6705600" y="6096000"/>
            <a:ext cx="22098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5BAEFF"/>
              </a:gs>
              <a:gs pos="47000">
                <a:srgbClr val="4799F0"/>
              </a:gs>
              <a:gs pos="50000">
                <a:srgbClr val="0986FB"/>
              </a:gs>
              <a:gs pos="100000">
                <a:srgbClr val="1A6EBF"/>
              </a:gs>
            </a:gsLst>
            <a:lin ang="5400000"/>
          </a:gradFill>
          <a:ln w="9525">
            <a:solidFill>
              <a:srgbClr val="4EA2FF"/>
            </a:solidFill>
            <a:round/>
            <a:headEnd/>
            <a:tailEnd/>
          </a:ln>
          <a:effectLst>
            <a:outerShdw rotWithShape="0">
              <a:srgbClr val="808080">
                <a:alpha val="73000"/>
              </a:srgbClr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500" dirty="0" smtClean="0">
                <a:solidFill>
                  <a:srgbClr val="FFFFFF"/>
                </a:solidFill>
                <a:latin typeface="Calibri" charset="0"/>
              </a:rPr>
              <a:t>PLAY AGAIN</a:t>
            </a:r>
            <a:endParaRPr lang="en-US" sz="2500" dirty="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22" name="TeamScore1"/>
          <p:cNvSpPr/>
          <p:nvPr/>
        </p:nvSpPr>
        <p:spPr>
          <a:xfrm>
            <a:off x="1851710" y="5228352"/>
            <a:ext cx="1350962" cy="573087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25" name="TeamScore2"/>
          <p:cNvSpPr/>
          <p:nvPr/>
        </p:nvSpPr>
        <p:spPr>
          <a:xfrm>
            <a:off x="3279512" y="5228352"/>
            <a:ext cx="1320800" cy="573087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26" name="TeamOneTextBox"/>
          <p:cNvSpPr txBox="1">
            <a:spLocks noChangeArrowheads="1"/>
          </p:cNvSpPr>
          <p:nvPr/>
        </p:nvSpPr>
        <p:spPr bwMode="auto">
          <a:xfrm>
            <a:off x="1817424" y="4878036"/>
            <a:ext cx="13716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1</a:t>
            </a:r>
            <a:endParaRPr lang="en-US" sz="1300" dirty="0">
              <a:latin typeface="+mj-lt"/>
            </a:endParaRPr>
          </a:p>
        </p:txBody>
      </p:sp>
      <p:sp>
        <p:nvSpPr>
          <p:cNvPr id="27" name="TeamTwoTextBox"/>
          <p:cNvSpPr txBox="1">
            <a:spLocks noChangeArrowheads="1"/>
          </p:cNvSpPr>
          <p:nvPr/>
        </p:nvSpPr>
        <p:spPr bwMode="auto">
          <a:xfrm>
            <a:off x="3265224" y="4876800"/>
            <a:ext cx="1354137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2</a:t>
            </a:r>
            <a:endParaRPr lang="en-US" sz="1300" dirty="0">
              <a:latin typeface="+mj-lt"/>
            </a:endParaRPr>
          </a:p>
        </p:txBody>
      </p:sp>
      <p:sp>
        <p:nvSpPr>
          <p:cNvPr id="28" name="TeamScore3"/>
          <p:cNvSpPr/>
          <p:nvPr/>
        </p:nvSpPr>
        <p:spPr>
          <a:xfrm>
            <a:off x="4658432" y="5229864"/>
            <a:ext cx="1371600" cy="573088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29" name="TeamScore4"/>
          <p:cNvSpPr/>
          <p:nvPr/>
        </p:nvSpPr>
        <p:spPr>
          <a:xfrm>
            <a:off x="6096000" y="5222544"/>
            <a:ext cx="1371600" cy="573087"/>
          </a:xfrm>
          <a:prstGeom prst="rect">
            <a:avLst/>
          </a:prstGeom>
          <a:solidFill>
            <a:srgbClr val="360000"/>
          </a:solidFill>
          <a:ln>
            <a:solidFill>
              <a:srgbClr val="2A34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2000" b="1" smtClean="0">
                <a:solidFill>
                  <a:srgbClr val="FF0000"/>
                </a:solidFill>
                <a:ea typeface="ＭＳ Ｐゴシック" charset="-128"/>
              </a:rPr>
              <a:t>0</a:t>
            </a:r>
            <a:endParaRPr lang="en-US" sz="2000" b="1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30" name="TeamThreeTextBox"/>
          <p:cNvSpPr txBox="1">
            <a:spLocks noChangeArrowheads="1"/>
          </p:cNvSpPr>
          <p:nvPr/>
        </p:nvSpPr>
        <p:spPr bwMode="auto">
          <a:xfrm>
            <a:off x="4678408" y="4876800"/>
            <a:ext cx="1357312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3</a:t>
            </a:r>
            <a:endParaRPr lang="en-US" sz="1300" dirty="0">
              <a:latin typeface="+mj-lt"/>
            </a:endParaRPr>
          </a:p>
        </p:txBody>
      </p:sp>
      <p:sp>
        <p:nvSpPr>
          <p:cNvPr id="31" name="TeamFourTextBox"/>
          <p:cNvSpPr txBox="1">
            <a:spLocks noChangeArrowheads="1"/>
          </p:cNvSpPr>
          <p:nvPr/>
        </p:nvSpPr>
        <p:spPr bwMode="auto">
          <a:xfrm>
            <a:off x="6084624" y="4876800"/>
            <a:ext cx="13716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300" smtClean="0">
                <a:latin typeface="+mj-lt"/>
              </a:rPr>
              <a:t>Team 4</a:t>
            </a:r>
            <a:endParaRPr lang="en-US" sz="1300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4400" y="1447800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Enter your final challenge answer here…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8" name="Text Placeholder 9"/>
          <p:cNvSpPr txBox="1">
            <a:spLocks/>
          </p:cNvSpPr>
          <p:nvPr/>
        </p:nvSpPr>
        <p:spPr>
          <a:xfrm>
            <a:off x="2133600" y="342900"/>
            <a:ext cx="4876800" cy="609600"/>
          </a:xfrm>
          <a:prstGeom prst="rect">
            <a:avLst/>
          </a:prstGeom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42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ＭＳ Ｐゴシック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Final Challenge</a:t>
            </a:r>
          </a:p>
        </p:txBody>
      </p:sp>
      <p:pic>
        <p:nvPicPr>
          <p:cNvPr id="13" name="end_clappin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295400" y="5801439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4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ISPRING_RESOURCE_PATHS_HASH" val="6cefca26cfd723173d4fc5f1a1f41ba8a745a"/>
  <p:tag name="ARTICULATE_PROJECT_CHECK" val="0"/>
  <p:tag name="ARTICULATE_PRESENTER_VERSION" val="6"/>
  <p:tag name="MMPROD_UIDATA" val="&lt;database version=&quot;7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3&quot;/&gt;&lt;property id=&quot;20307&quot; value=&quot;256&quot;/&gt;&lt;/object&gt;&lt;object type=&quot;3&quot; unique_id=&quot;10004&quot;&gt;&lt;property id=&quot;20148&quot; value=&quot;5&quot;/&gt;&lt;property id=&quot;20300&quot; value=&quot;Slide 4 - &amp;quot;Category1 - $100&amp;quot;&quot;/&gt;&lt;property id=&quot;20307&quot; value=&quot;257&quot;/&gt;&lt;/object&gt;&lt;object type=&quot;3&quot; unique_id=&quot;10005&quot;&gt;&lt;property id=&quot;20148&quot; value=&quot;5&quot;/&gt;&lt;property id=&quot;20300&quot; value=&quot;Slide 5 - &amp;quot;Category1 - $100&amp;quot;&quot;/&gt;&lt;property id=&quot;20307&quot; value=&quot;283&quot;/&gt;&lt;/object&gt;&lt;object type=&quot;3&quot; unique_id=&quot;10054&quot;&gt;&lt;property id=&quot;20148&quot; value=&quot;5&quot;/&gt;&lt;property id=&quot;20300&quot; value=&quot;Slide 54&quot;/&gt;&lt;property id=&quot;20307&quot; value=&quot;309&quot;/&gt;&lt;/object&gt;&lt;object type=&quot;3&quot; unique_id=&quot;10055&quot;&gt;&lt;property id=&quot;20148&quot; value=&quot;5&quot;/&gt;&lt;property id=&quot;20300&quot; value=&quot;Slide 55&quot;/&gt;&lt;property id=&quot;20307&quot; value=&quot;310&quot;/&gt;&lt;/object&gt;&lt;object type=&quot;3&quot; unique_id=&quot;10276&quot;&gt;&lt;property id=&quot;20148&quot; value=&quot;5&quot;/&gt;&lt;property id=&quot;20300&quot; value=&quot;Slide 1&quot;/&gt;&lt;property id=&quot;20307&quot; value=&quot;311&quot;/&gt;&lt;/object&gt;&lt;object type=&quot;3&quot; unique_id=&quot;10277&quot;&gt;&lt;property id=&quot;20148&quot; value=&quot;5&quot;/&gt;&lt;property id=&quot;20300&quot; value=&quot;Slide 2 - &amp;quot;Type your introduction and/or instructions here…&amp;quot;&quot;/&gt;&lt;property id=&quot;20307&quot; value=&quot;312&quot;/&gt;&lt;/object&gt;&lt;object type=&quot;3&quot; unique_id=&quot;13173&quot;&gt;&lt;property id=&quot;20148&quot; value=&quot;5&quot;/&gt;&lt;property id=&quot;20300&quot; value=&quot;Slide 6 - &amp;quot;Category1 - $200&amp;quot;&quot;/&gt;&lt;property id=&quot;20307&quot; value=&quot;314&quot;/&gt;&lt;/object&gt;&lt;object type=&quot;3&quot; unique_id=&quot;13174&quot;&gt;&lt;property id=&quot;20148&quot; value=&quot;5&quot;/&gt;&lt;property id=&quot;20300&quot; value=&quot;Slide 7 - &amp;quot;Category1 - $200&amp;quot;&quot;/&gt;&lt;property id=&quot;20307&quot; value=&quot;315&quot;/&gt;&lt;/object&gt;&lt;object type=&quot;3&quot; unique_id=&quot;13175&quot;&gt;&lt;property id=&quot;20148&quot; value=&quot;5&quot;/&gt;&lt;property id=&quot;20300&quot; value=&quot;Slide 8 - &amp;quot;Category1 - $300&amp;quot;&quot;/&gt;&lt;property id=&quot;20307&quot; value=&quot;316&quot;/&gt;&lt;/object&gt;&lt;object type=&quot;3&quot; unique_id=&quot;13176&quot;&gt;&lt;property id=&quot;20148&quot; value=&quot;5&quot;/&gt;&lt;property id=&quot;20300&quot; value=&quot;Slide 9 - &amp;quot;Category1 - $300&amp;quot;&quot;/&gt;&lt;property id=&quot;20307&quot; value=&quot;317&quot;/&gt;&lt;/object&gt;&lt;object type=&quot;3&quot; unique_id=&quot;13177&quot;&gt;&lt;property id=&quot;20148&quot; value=&quot;5&quot;/&gt;&lt;property id=&quot;20300&quot; value=&quot;Slide 10 - &amp;quot;Category1 - $400&amp;quot;&quot;/&gt;&lt;property id=&quot;20307&quot; value=&quot;318&quot;/&gt;&lt;/object&gt;&lt;object type=&quot;3&quot; unique_id=&quot;13178&quot;&gt;&lt;property id=&quot;20148&quot; value=&quot;5&quot;/&gt;&lt;property id=&quot;20300&quot; value=&quot;Slide 11 - &amp;quot;Category1 - $400&amp;quot;&quot;/&gt;&lt;property id=&quot;20307&quot; value=&quot;319&quot;/&gt;&lt;/object&gt;&lt;object type=&quot;3&quot; unique_id=&quot;13179&quot;&gt;&lt;property id=&quot;20148&quot; value=&quot;5&quot;/&gt;&lt;property id=&quot;20300&quot; value=&quot;Slide 12 - &amp;quot;Category1 - $500&amp;quot;&quot;/&gt;&lt;property id=&quot;20307&quot; value=&quot;320&quot;/&gt;&lt;/object&gt;&lt;object type=&quot;3&quot; unique_id=&quot;13180&quot;&gt;&lt;property id=&quot;20148&quot; value=&quot;5&quot;/&gt;&lt;property id=&quot;20300&quot; value=&quot;Slide 13 - &amp;quot;Category1 - $500&amp;quot;&quot;/&gt;&lt;property id=&quot;20307&quot; value=&quot;321&quot;/&gt;&lt;/object&gt;&lt;object type=&quot;3&quot; unique_id=&quot;13181&quot;&gt;&lt;property id=&quot;20148&quot; value=&quot;5&quot;/&gt;&lt;property id=&quot;20300&quot; value=&quot;Slide 14 - &amp;quot;Category2 - $100&amp;quot;&quot;/&gt;&lt;property id=&quot;20307&quot; value=&quot;322&quot;/&gt;&lt;/object&gt;&lt;object type=&quot;3&quot; unique_id=&quot;13182&quot;&gt;&lt;property id=&quot;20148&quot; value=&quot;5&quot;/&gt;&lt;property id=&quot;20300&quot; value=&quot;Slide 15 - &amp;quot;Category2 - $100&amp;quot;&quot;/&gt;&lt;property id=&quot;20307&quot; value=&quot;323&quot;/&gt;&lt;/object&gt;&lt;object type=&quot;3&quot; unique_id=&quot;13183&quot;&gt;&lt;property id=&quot;20148&quot; value=&quot;5&quot;/&gt;&lt;property id=&quot;20300&quot; value=&quot;Slide 16 - &amp;quot;Category2 - $200&amp;quot;&quot;/&gt;&lt;property id=&quot;20307&quot; value=&quot;324&quot;/&gt;&lt;/object&gt;&lt;object type=&quot;3&quot; unique_id=&quot;13184&quot;&gt;&lt;property id=&quot;20148&quot; value=&quot;5&quot;/&gt;&lt;property id=&quot;20300&quot; value=&quot;Slide 17 - &amp;quot;Category2 - $200&amp;quot;&quot;/&gt;&lt;property id=&quot;20307&quot; value=&quot;325&quot;/&gt;&lt;/object&gt;&lt;object type=&quot;3&quot; unique_id=&quot;13185&quot;&gt;&lt;property id=&quot;20148&quot; value=&quot;5&quot;/&gt;&lt;property id=&quot;20300&quot; value=&quot;Slide 18 - &amp;quot;Category2 - $300&amp;quot;&quot;/&gt;&lt;property id=&quot;20307&quot; value=&quot;326&quot;/&gt;&lt;/object&gt;&lt;object type=&quot;3&quot; unique_id=&quot;13186&quot;&gt;&lt;property id=&quot;20148&quot; value=&quot;5&quot;/&gt;&lt;property id=&quot;20300&quot; value=&quot;Slide 19 - &amp;quot;Category2 - $300&amp;quot;&quot;/&gt;&lt;property id=&quot;20307&quot; value=&quot;327&quot;/&gt;&lt;/object&gt;&lt;object type=&quot;3&quot; unique_id=&quot;13187&quot;&gt;&lt;property id=&quot;20148&quot; value=&quot;5&quot;/&gt;&lt;property id=&quot;20300&quot; value=&quot;Slide 20 - &amp;quot;Category2 - $400&amp;quot;&quot;/&gt;&lt;property id=&quot;20307&quot; value=&quot;328&quot;/&gt;&lt;/object&gt;&lt;object type=&quot;3&quot; unique_id=&quot;13188&quot;&gt;&lt;property id=&quot;20148&quot; value=&quot;5&quot;/&gt;&lt;property id=&quot;20300&quot; value=&quot;Slide 21 - &amp;quot;Category2 - $400&amp;quot;&quot;/&gt;&lt;property id=&quot;20307&quot; value=&quot;329&quot;/&gt;&lt;/object&gt;&lt;object type=&quot;3&quot; unique_id=&quot;13189&quot;&gt;&lt;property id=&quot;20148&quot; value=&quot;5&quot;/&gt;&lt;property id=&quot;20300&quot; value=&quot;Slide 22 - &amp;quot;Category2 - $500&amp;quot;&quot;/&gt;&lt;property id=&quot;20307&quot; value=&quot;330&quot;/&gt;&lt;/object&gt;&lt;object type=&quot;3&quot; unique_id=&quot;13190&quot;&gt;&lt;property id=&quot;20148&quot; value=&quot;5&quot;/&gt;&lt;property id=&quot;20300&quot; value=&quot;Slide 23 - &amp;quot;Category2 - $500&amp;quot;&quot;/&gt;&lt;property id=&quot;20307&quot; value=&quot;331&quot;/&gt;&lt;/object&gt;&lt;object type=&quot;3&quot; unique_id=&quot;13191&quot;&gt;&lt;property id=&quot;20148&quot; value=&quot;5&quot;/&gt;&lt;property id=&quot;20300&quot; value=&quot;Slide 24 - &amp;quot;Category3 - $100&amp;quot;&quot;/&gt;&lt;property id=&quot;20307&quot; value=&quot;332&quot;/&gt;&lt;/object&gt;&lt;object type=&quot;3&quot; unique_id=&quot;13192&quot;&gt;&lt;property id=&quot;20148&quot; value=&quot;5&quot;/&gt;&lt;property id=&quot;20300&quot; value=&quot;Slide 25 - &amp;quot;Category3 - $100&amp;quot;&quot;/&gt;&lt;property id=&quot;20307&quot; value=&quot;333&quot;/&gt;&lt;/object&gt;&lt;object type=&quot;3&quot; unique_id=&quot;13193&quot;&gt;&lt;property id=&quot;20148&quot; value=&quot;5&quot;/&gt;&lt;property id=&quot;20300&quot; value=&quot;Slide 26 - &amp;quot;Category3 - $200&amp;quot;&quot;/&gt;&lt;property id=&quot;20307&quot; value=&quot;334&quot;/&gt;&lt;/object&gt;&lt;object type=&quot;3&quot; unique_id=&quot;13194&quot;&gt;&lt;property id=&quot;20148&quot; value=&quot;5&quot;/&gt;&lt;property id=&quot;20300&quot; value=&quot;Slide 27 - &amp;quot;Category3 - $200&amp;quot;&quot;/&gt;&lt;property id=&quot;20307&quot; value=&quot;335&quot;/&gt;&lt;/object&gt;&lt;object type=&quot;3&quot; unique_id=&quot;13195&quot;&gt;&lt;property id=&quot;20148&quot; value=&quot;5&quot;/&gt;&lt;property id=&quot;20300&quot; value=&quot;Slide 28 - &amp;quot;Category3 - $300&amp;quot;&quot;/&gt;&lt;property id=&quot;20307&quot; value=&quot;336&quot;/&gt;&lt;/object&gt;&lt;object type=&quot;3&quot; unique_id=&quot;13196&quot;&gt;&lt;property id=&quot;20148&quot; value=&quot;5&quot;/&gt;&lt;property id=&quot;20300&quot; value=&quot;Slide 29 - &amp;quot;Category3 - $300&amp;quot;&quot;/&gt;&lt;property id=&quot;20307&quot; value=&quot;337&quot;/&gt;&lt;/object&gt;&lt;object type=&quot;3&quot; unique_id=&quot;13197&quot;&gt;&lt;property id=&quot;20148&quot; value=&quot;5&quot;/&gt;&lt;property id=&quot;20300&quot; value=&quot;Slide 30 - &amp;quot;Category3 - $400&amp;quot;&quot;/&gt;&lt;property id=&quot;20307&quot; value=&quot;338&quot;/&gt;&lt;/object&gt;&lt;object type=&quot;3&quot; unique_id=&quot;13198&quot;&gt;&lt;property id=&quot;20148&quot; value=&quot;5&quot;/&gt;&lt;property id=&quot;20300&quot; value=&quot;Slide 31 - &amp;quot;Category3 - $400&amp;quot;&quot;/&gt;&lt;property id=&quot;20307&quot; value=&quot;339&quot;/&gt;&lt;/object&gt;&lt;object type=&quot;3&quot; unique_id=&quot;13199&quot;&gt;&lt;property id=&quot;20148&quot; value=&quot;5&quot;/&gt;&lt;property id=&quot;20300&quot; value=&quot;Slide 32 - &amp;quot;Category3 - $500&amp;quot;&quot;/&gt;&lt;property id=&quot;20307&quot; value=&quot;340&quot;/&gt;&lt;/object&gt;&lt;object type=&quot;3&quot; unique_id=&quot;13200&quot;&gt;&lt;property id=&quot;20148&quot; value=&quot;5&quot;/&gt;&lt;property id=&quot;20300&quot; value=&quot;Slide 33 - &amp;quot;Category3 - $500&amp;quot;&quot;/&gt;&lt;property id=&quot;20307&quot; value=&quot;341&quot;/&gt;&lt;/object&gt;&lt;object type=&quot;3&quot; unique_id=&quot;13201&quot;&gt;&lt;property id=&quot;20148&quot; value=&quot;5&quot;/&gt;&lt;property id=&quot;20300&quot; value=&quot;Slide 34 - &amp;quot;Category4 - $100&amp;quot;&quot;/&gt;&lt;property id=&quot;20307&quot; value=&quot;342&quot;/&gt;&lt;/object&gt;&lt;object type=&quot;3&quot; unique_id=&quot;13202&quot;&gt;&lt;property id=&quot;20148&quot; value=&quot;5&quot;/&gt;&lt;property id=&quot;20300&quot; value=&quot;Slide 35 - &amp;quot;Category4 - $100&amp;quot;&quot;/&gt;&lt;property id=&quot;20307&quot; value=&quot;343&quot;/&gt;&lt;/object&gt;&lt;object type=&quot;3&quot; unique_id=&quot;13203&quot;&gt;&lt;property id=&quot;20148&quot; value=&quot;5&quot;/&gt;&lt;property id=&quot;20300&quot; value=&quot;Slide 36 - &amp;quot;Category4 - $200&amp;quot;&quot;/&gt;&lt;property id=&quot;20307&quot; value=&quot;344&quot;/&gt;&lt;/object&gt;&lt;object type=&quot;3&quot; unique_id=&quot;13204&quot;&gt;&lt;property id=&quot;20148&quot; value=&quot;5&quot;/&gt;&lt;property id=&quot;20300&quot; value=&quot;Slide 37 - &amp;quot;Category4 - $200&amp;quot;&quot;/&gt;&lt;property id=&quot;20307&quot; value=&quot;345&quot;/&gt;&lt;/object&gt;&lt;object type=&quot;3&quot; unique_id=&quot;13205&quot;&gt;&lt;property id=&quot;20148&quot; value=&quot;5&quot;/&gt;&lt;property id=&quot;20300&quot; value=&quot;Slide 38 - &amp;quot;Category4 - $300&amp;quot;&quot;/&gt;&lt;property id=&quot;20307&quot; value=&quot;346&quot;/&gt;&lt;/object&gt;&lt;object type=&quot;3&quot; unique_id=&quot;13206&quot;&gt;&lt;property id=&quot;20148&quot; value=&quot;5&quot;/&gt;&lt;property id=&quot;20300&quot; value=&quot;Slide 39 - &amp;quot;Category4 - $300&amp;quot;&quot;/&gt;&lt;property id=&quot;20307&quot; value=&quot;347&quot;/&gt;&lt;/object&gt;&lt;object type=&quot;3&quot; unique_id=&quot;13207&quot;&gt;&lt;property id=&quot;20148&quot; value=&quot;5&quot;/&gt;&lt;property id=&quot;20300&quot; value=&quot;Slide 40 - &amp;quot;Category4 - $400&amp;quot;&quot;/&gt;&lt;property id=&quot;20307&quot; value=&quot;348&quot;/&gt;&lt;/object&gt;&lt;object type=&quot;3&quot; unique_id=&quot;13208&quot;&gt;&lt;property id=&quot;20148&quot; value=&quot;5&quot;/&gt;&lt;property id=&quot;20300&quot; value=&quot;Slide 41 - &amp;quot;Category4 - $400&amp;quot;&quot;/&gt;&lt;property id=&quot;20307&quot; value=&quot;349&quot;/&gt;&lt;/object&gt;&lt;object type=&quot;3&quot; unique_id=&quot;13209&quot;&gt;&lt;property id=&quot;20148&quot; value=&quot;5&quot;/&gt;&lt;property id=&quot;20300&quot; value=&quot;Slide 42 - &amp;quot;Category4 - $500&amp;quot;&quot;/&gt;&lt;property id=&quot;20307&quot; value=&quot;350&quot;/&gt;&lt;/object&gt;&lt;object type=&quot;3&quot; unique_id=&quot;13210&quot;&gt;&lt;property id=&quot;20148&quot; value=&quot;5&quot;/&gt;&lt;property id=&quot;20300&quot; value=&quot;Slide 43 - &amp;quot;Category4 - $500&amp;quot;&quot;/&gt;&lt;property id=&quot;20307&quot; value=&quot;351&quot;/&gt;&lt;/object&gt;&lt;object type=&quot;3&quot; unique_id=&quot;13211&quot;&gt;&lt;property id=&quot;20148&quot; value=&quot;5&quot;/&gt;&lt;property id=&quot;20300&quot; value=&quot;Slide 44 - &amp;quot;Category5 - $100&amp;quot;&quot;/&gt;&lt;property id=&quot;20307&quot; value=&quot;352&quot;/&gt;&lt;/object&gt;&lt;object type=&quot;3&quot; unique_id=&quot;13212&quot;&gt;&lt;property id=&quot;20148&quot; value=&quot;5&quot;/&gt;&lt;property id=&quot;20300&quot; value=&quot;Slide 45 - &amp;quot;Category5 - $100&amp;quot;&quot;/&gt;&lt;property id=&quot;20307&quot; value=&quot;353&quot;/&gt;&lt;/object&gt;&lt;object type=&quot;3&quot; unique_id=&quot;13213&quot;&gt;&lt;property id=&quot;20148&quot; value=&quot;5&quot;/&gt;&lt;property id=&quot;20300&quot; value=&quot;Slide 46 - &amp;quot;Category5 - $200&amp;quot;&quot;/&gt;&lt;property id=&quot;20307&quot; value=&quot;354&quot;/&gt;&lt;/object&gt;&lt;object type=&quot;3&quot; unique_id=&quot;13214&quot;&gt;&lt;property id=&quot;20148&quot; value=&quot;5&quot;/&gt;&lt;property id=&quot;20300&quot; value=&quot;Slide 47 - &amp;quot;Category5 - $200&amp;quot;&quot;/&gt;&lt;property id=&quot;20307&quot; value=&quot;355&quot;/&gt;&lt;/object&gt;&lt;object type=&quot;3&quot; unique_id=&quot;13215&quot;&gt;&lt;property id=&quot;20148&quot; value=&quot;5&quot;/&gt;&lt;property id=&quot;20300&quot; value=&quot;Slide 48 - &amp;quot;Category5 - $300&amp;quot;&quot;/&gt;&lt;property id=&quot;20307&quot; value=&quot;356&quot;/&gt;&lt;/object&gt;&lt;object type=&quot;3&quot; unique_id=&quot;13216&quot;&gt;&lt;property id=&quot;20148&quot; value=&quot;5&quot;/&gt;&lt;property id=&quot;20300&quot; value=&quot;Slide 49 - &amp;quot;Category5 - $300&amp;quot;&quot;/&gt;&lt;property id=&quot;20307&quot; value=&quot;357&quot;/&gt;&lt;/object&gt;&lt;object type=&quot;3&quot; unique_id=&quot;13217&quot;&gt;&lt;property id=&quot;20148&quot; value=&quot;5&quot;/&gt;&lt;property id=&quot;20300&quot; value=&quot;Slide 50 - &amp;quot;Category5 - $400&amp;quot;&quot;/&gt;&lt;property id=&quot;20307&quot; value=&quot;358&quot;/&gt;&lt;/object&gt;&lt;object type=&quot;3&quot; unique_id=&quot;13218&quot;&gt;&lt;property id=&quot;20148&quot; value=&quot;5&quot;/&gt;&lt;property id=&quot;20300&quot; value=&quot;Slide 51 - &amp;quot;Category5 - $400&amp;quot;&quot;/&gt;&lt;property id=&quot;20307&quot; value=&quot;359&quot;/&gt;&lt;/object&gt;&lt;object type=&quot;3&quot; unique_id=&quot;13219&quot;&gt;&lt;property id=&quot;20148&quot; value=&quot;5&quot;/&gt;&lt;property id=&quot;20300&quot; value=&quot;Slide 52 - &amp;quot;Category5 - $500&amp;quot;&quot;/&gt;&lt;property id=&quot;20307&quot; value=&quot;360&quot;/&gt;&lt;/object&gt;&lt;object type=&quot;3&quot; unique_id=&quot;13220&quot;&gt;&lt;property id=&quot;20148&quot; value=&quot;5&quot;/&gt;&lt;property id=&quot;20300&quot; value=&quot;Slide 53 - &amp;quot;Category5 - $500&amp;quot;&quot;/&gt;&lt;property id=&quot;20307&quot; value=&quot;361&quot;/&gt;&lt;/object&gt;&lt;/object&gt;&lt;object type=&quot;8&quot; unique_id=&quot;10110&quot;&gt;&lt;/object&gt;&lt;/object&gt;&lt;/database&gt;"/>
  <p:tag name="ARTICULATE_PROJECT_OPEN" val="0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13515</TotalTime>
  <Words>1914</Words>
  <Application>Microsoft Office PowerPoint</Application>
  <PresentationFormat>On-screen Show (4:3)</PresentationFormat>
  <Paragraphs>519</Paragraphs>
  <Slides>55</Slides>
  <Notes>54</Notes>
  <HiddenSlides>0</HiddenSlides>
  <MMClips>26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Office Theme</vt:lpstr>
      <vt:lpstr>PowerPoint Presentation</vt:lpstr>
      <vt:lpstr>Type your introduction and/or instructions here…</vt:lpstr>
      <vt:lpstr>PowerPoint Presentation</vt:lpstr>
      <vt:lpstr>Category1 - $100</vt:lpstr>
      <vt:lpstr>Category1 - $100</vt:lpstr>
      <vt:lpstr>Category1 - $200</vt:lpstr>
      <vt:lpstr>Category1 - $200</vt:lpstr>
      <vt:lpstr>Category1 - $300</vt:lpstr>
      <vt:lpstr>Category1 - $300</vt:lpstr>
      <vt:lpstr>Category1 - $400</vt:lpstr>
      <vt:lpstr>Category1 - $400</vt:lpstr>
      <vt:lpstr>Category1 - $500</vt:lpstr>
      <vt:lpstr>Category1 - $500</vt:lpstr>
      <vt:lpstr>Category2 - $100</vt:lpstr>
      <vt:lpstr>Category2 - $100</vt:lpstr>
      <vt:lpstr>Category2 - $200</vt:lpstr>
      <vt:lpstr>Category2 - $200</vt:lpstr>
      <vt:lpstr>Category2 - $300</vt:lpstr>
      <vt:lpstr>Category2 - $300</vt:lpstr>
      <vt:lpstr>Category2 - $400</vt:lpstr>
      <vt:lpstr>Category2 - $400</vt:lpstr>
      <vt:lpstr>Category2 - $500</vt:lpstr>
      <vt:lpstr>Category2 - $500</vt:lpstr>
      <vt:lpstr>Category3 - $100</vt:lpstr>
      <vt:lpstr>Category3 - $100</vt:lpstr>
      <vt:lpstr>Category3 - $200</vt:lpstr>
      <vt:lpstr>Category3 - $200</vt:lpstr>
      <vt:lpstr>Category3 - $300</vt:lpstr>
      <vt:lpstr>Category3 - $300</vt:lpstr>
      <vt:lpstr>Category3 - $400</vt:lpstr>
      <vt:lpstr>Category3 - $400</vt:lpstr>
      <vt:lpstr>Category3 - $500</vt:lpstr>
      <vt:lpstr>Category3 - $500</vt:lpstr>
      <vt:lpstr>Category4 - $100</vt:lpstr>
      <vt:lpstr>Category4 - $100</vt:lpstr>
      <vt:lpstr>Category4 - $200</vt:lpstr>
      <vt:lpstr>Category4 - $200</vt:lpstr>
      <vt:lpstr>Category4 - $300</vt:lpstr>
      <vt:lpstr>Category4 - $300</vt:lpstr>
      <vt:lpstr>Category4 - $400</vt:lpstr>
      <vt:lpstr>Category4 - $400</vt:lpstr>
      <vt:lpstr>Category4 - $500</vt:lpstr>
      <vt:lpstr>Category4 - $500</vt:lpstr>
      <vt:lpstr>Category5 - $100</vt:lpstr>
      <vt:lpstr>Category5 - $100</vt:lpstr>
      <vt:lpstr>Category5 - $200</vt:lpstr>
      <vt:lpstr>Category5 - $200</vt:lpstr>
      <vt:lpstr>Category5 - $300</vt:lpstr>
      <vt:lpstr>Category5 - $300</vt:lpstr>
      <vt:lpstr>Category5 - $400</vt:lpstr>
      <vt:lpstr>Category5 - $400</vt:lpstr>
      <vt:lpstr>Category5 - $500</vt:lpstr>
      <vt:lpstr>Category5 - $500</vt:lpstr>
      <vt:lpstr>PowerPoint Presentation</vt:lpstr>
      <vt:lpstr>PowerPoint Presentation</vt:lpstr>
    </vt:vector>
  </TitlesOfParts>
  <Manager>Andrew</Manager>
  <Company>elearningbrothers.com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Jeopardy</dc:title>
  <dc:creator>eLB</dc:creator>
  <cp:lastModifiedBy>eLB</cp:lastModifiedBy>
  <cp:revision>656</cp:revision>
  <dcterms:created xsi:type="dcterms:W3CDTF">2011-09-20T04:34:50Z</dcterms:created>
  <dcterms:modified xsi:type="dcterms:W3CDTF">2012-03-08T21:15:50Z</dcterms:modified>
  <cp:version>2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GUID">
    <vt:lpwstr>5263143E-6C64-4E19-8B73-19EC59DE8D98</vt:lpwstr>
  </property>
  <property fmtid="{D5CDD505-2E9C-101B-9397-08002B2CF9AE}" pid="4" name="ArticulatePath">
    <vt:lpwstr>GameShowFinal</vt:lpwstr>
  </property>
  <property fmtid="{D5CDD505-2E9C-101B-9397-08002B2CF9AE}" pid="5" name="ArticulateProjectFull">
    <vt:lpwstr>C:\Users\eLearningBrothers\Desktop\Work\Templates\PowerPoint Games\final games\GameShow\GameShowFinal.ppta</vt:lpwstr>
  </property>
</Properties>
</file>