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notesSlides/notesSlide1.xml" ContentType="application/vnd.openxmlformats-officedocument.presentationml.notesSlide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notesSlides/notesSlide2.xml" ContentType="application/vnd.openxmlformats-officedocument.presentationml.notesSlide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notesSlides/notesSlide3.xml" ContentType="application/vnd.openxmlformats-officedocument.presentationml.notesSlide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notesSlides/notesSlide4.xml" ContentType="application/vnd.openxmlformats-officedocument.presentationml.notesSlide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custDataLst>
    <p:tags r:id="rId8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114" d="100"/>
          <a:sy n="114" d="100"/>
        </p:scale>
        <p:origin x="-126" y="-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DAB3AE6-5931-47BC-8A1B-E0973BEF63D9}" type="datetimeFigureOut">
              <a:rPr lang="en-US" smtClean="0"/>
              <a:t>2/26/2013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5E54F8-CC6B-44DE-83D1-AC3A171CD9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67850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5E54F8-CC6B-44DE-83D1-AC3A171CD991}" type="slidenum">
              <a:rPr lang="en-US" smtClean="0"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5E54F8-CC6B-44DE-83D1-AC3A171CD991}" type="slidenum">
              <a:rPr lang="en-US" smtClean="0"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5E54F8-CC6B-44DE-83D1-AC3A171CD991}" type="slidenum">
              <a:rPr lang="en-US" smtClean="0"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5E54F8-CC6B-44DE-83D1-AC3A171CD991}" type="slidenum">
              <a:rPr lang="en-US" smtClean="0"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5E54F8-CC6B-44DE-83D1-AC3A171CD991}" type="slidenum">
              <a:rPr lang="en-US" smtClean="0"/>
              <a:t>5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B8C4FD-BA35-4E8E-A10E-A12C5586A69C}" type="datetimeFigureOut">
              <a:rPr lang="en-US" smtClean="0"/>
              <a:pPr/>
              <a:t>2/26/2013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B03ED4-EA00-4D04-B526-CFD9C8AC91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B8C4FD-BA35-4E8E-A10E-A12C5586A69C}" type="datetimeFigureOut">
              <a:rPr lang="en-US" smtClean="0"/>
              <a:pPr/>
              <a:t>2/26/2013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B03ED4-EA00-4D04-B526-CFD9C8AC91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B8C4FD-BA35-4E8E-A10E-A12C5586A69C}" type="datetimeFigureOut">
              <a:rPr lang="en-US" smtClean="0"/>
              <a:pPr/>
              <a:t>2/26/2013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B03ED4-EA00-4D04-B526-CFD9C8AC91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B8C4FD-BA35-4E8E-A10E-A12C5586A69C}" type="datetimeFigureOut">
              <a:rPr lang="en-US" smtClean="0"/>
              <a:pPr/>
              <a:t>2/26/2013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B03ED4-EA00-4D04-B526-CFD9C8AC91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B8C4FD-BA35-4E8E-A10E-A12C5586A69C}" type="datetimeFigureOut">
              <a:rPr lang="en-US" smtClean="0"/>
              <a:pPr/>
              <a:t>2/26/2013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B03ED4-EA00-4D04-B526-CFD9C8AC91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B8C4FD-BA35-4E8E-A10E-A12C5586A69C}" type="datetimeFigureOut">
              <a:rPr lang="en-US" smtClean="0"/>
              <a:pPr/>
              <a:t>2/26/2013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B03ED4-EA00-4D04-B526-CFD9C8AC91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B8C4FD-BA35-4E8E-A10E-A12C5586A69C}" type="datetimeFigureOut">
              <a:rPr lang="en-US" smtClean="0"/>
              <a:pPr/>
              <a:t>2/26/2013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B03ED4-EA00-4D04-B526-CFD9C8AC91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B8C4FD-BA35-4E8E-A10E-A12C5586A69C}" type="datetimeFigureOut">
              <a:rPr lang="en-US" smtClean="0"/>
              <a:pPr/>
              <a:t>2/26/2013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B03ED4-EA00-4D04-B526-CFD9C8AC91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B8C4FD-BA35-4E8E-A10E-A12C5586A69C}" type="datetimeFigureOut">
              <a:rPr lang="en-US" smtClean="0"/>
              <a:pPr/>
              <a:t>2/26/2013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B03ED4-EA00-4D04-B526-CFD9C8AC91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B8C4FD-BA35-4E8E-A10E-A12C5586A69C}" type="datetimeFigureOut">
              <a:rPr lang="en-US" smtClean="0"/>
              <a:pPr/>
              <a:t>2/26/2013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B03ED4-EA00-4D04-B526-CFD9C8AC91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B8C4FD-BA35-4E8E-A10E-A12C5586A69C}" type="datetimeFigureOut">
              <a:rPr lang="en-US" smtClean="0"/>
              <a:pPr/>
              <a:t>2/26/2013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B03ED4-EA00-4D04-B526-CFD9C8AC91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57B8C4FD-BA35-4E8E-A10E-A12C5586A69C}" type="datetimeFigureOut">
              <a:rPr lang="en-US" smtClean="0"/>
              <a:pPr/>
              <a:t>2/26/2013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B03ED4-EA00-4D04-B526-CFD9C8AC91E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1000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1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1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slide" Target="slide2.xml"/><Relationship Id="rId3" Type="http://schemas.openxmlformats.org/officeDocument/2006/relationships/slideLayout" Target="../slideLayouts/slideLayout6.xml"/><Relationship Id="rId7" Type="http://schemas.openxmlformats.org/officeDocument/2006/relationships/slide" Target="slide3.xml"/><Relationship Id="rId2" Type="http://schemas.openxmlformats.org/officeDocument/2006/relationships/tags" Target="../tags/tag3.xml"/><Relationship Id="rId1" Type="http://schemas.openxmlformats.org/officeDocument/2006/relationships/tags" Target="../tags/tag2.xml"/><Relationship Id="rId6" Type="http://schemas.openxmlformats.org/officeDocument/2006/relationships/slide" Target="slide4.xml"/><Relationship Id="rId5" Type="http://schemas.openxmlformats.org/officeDocument/2006/relationships/slide" Target="slide1.xml"/><Relationship Id="rId4" Type="http://schemas.openxmlformats.org/officeDocument/2006/relationships/notesSlide" Target="../notesSlides/notesSlide1.xml"/><Relationship Id="rId9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4.xml"/><Relationship Id="rId3" Type="http://schemas.openxmlformats.org/officeDocument/2006/relationships/tags" Target="../tags/tag6.xml"/><Relationship Id="rId7" Type="http://schemas.openxmlformats.org/officeDocument/2006/relationships/slide" Target="slide5.xml"/><Relationship Id="rId2" Type="http://schemas.openxmlformats.org/officeDocument/2006/relationships/tags" Target="../tags/tag5.xml"/><Relationship Id="rId1" Type="http://schemas.openxmlformats.org/officeDocument/2006/relationships/tags" Target="../tags/tag4.xml"/><Relationship Id="rId6" Type="http://schemas.openxmlformats.org/officeDocument/2006/relationships/slide" Target="slide1.xml"/><Relationship Id="rId5" Type="http://schemas.openxmlformats.org/officeDocument/2006/relationships/notesSlide" Target="../notesSlides/notesSlide2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6.xml"/><Relationship Id="rId9" Type="http://schemas.openxmlformats.org/officeDocument/2006/relationships/slide" Target="slide3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slide" Target="slide4.xml"/><Relationship Id="rId3" Type="http://schemas.openxmlformats.org/officeDocument/2006/relationships/tags" Target="../tags/tag9.xml"/><Relationship Id="rId7" Type="http://schemas.openxmlformats.org/officeDocument/2006/relationships/slide" Target="slide5.xml"/><Relationship Id="rId2" Type="http://schemas.openxmlformats.org/officeDocument/2006/relationships/tags" Target="../tags/tag8.xml"/><Relationship Id="rId1" Type="http://schemas.openxmlformats.org/officeDocument/2006/relationships/tags" Target="../tags/tag7.xml"/><Relationship Id="rId6" Type="http://schemas.openxmlformats.org/officeDocument/2006/relationships/slide" Target="slide1.xml"/><Relationship Id="rId5" Type="http://schemas.openxmlformats.org/officeDocument/2006/relationships/notesSlide" Target="../notesSlides/notesSlide3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6.xml"/><Relationship Id="rId9" Type="http://schemas.openxmlformats.org/officeDocument/2006/relationships/slide" Target="slide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slide" Target="slide3.xml"/><Relationship Id="rId3" Type="http://schemas.openxmlformats.org/officeDocument/2006/relationships/tags" Target="../tags/tag12.xml"/><Relationship Id="rId7" Type="http://schemas.openxmlformats.org/officeDocument/2006/relationships/slide" Target="slide5.xml"/><Relationship Id="rId2" Type="http://schemas.openxmlformats.org/officeDocument/2006/relationships/tags" Target="../tags/tag11.xml"/><Relationship Id="rId1" Type="http://schemas.openxmlformats.org/officeDocument/2006/relationships/tags" Target="../tags/tag10.xml"/><Relationship Id="rId6" Type="http://schemas.openxmlformats.org/officeDocument/2006/relationships/slide" Target="slide1.xml"/><Relationship Id="rId5" Type="http://schemas.openxmlformats.org/officeDocument/2006/relationships/notesSlide" Target="../notesSlides/notesSlide4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6.xml"/><Relationship Id="rId9" Type="http://schemas.openxmlformats.org/officeDocument/2006/relationships/slide" Target="slide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slide" Target="slide3.xml"/><Relationship Id="rId3" Type="http://schemas.openxmlformats.org/officeDocument/2006/relationships/tags" Target="../tags/tag15.xml"/><Relationship Id="rId7" Type="http://schemas.openxmlformats.org/officeDocument/2006/relationships/slide" Target="slide4.xml"/><Relationship Id="rId2" Type="http://schemas.openxmlformats.org/officeDocument/2006/relationships/tags" Target="../tags/tag14.xml"/><Relationship Id="rId1" Type="http://schemas.openxmlformats.org/officeDocument/2006/relationships/tags" Target="../tags/tag13.xml"/><Relationship Id="rId6" Type="http://schemas.openxmlformats.org/officeDocument/2006/relationships/slide" Target="slide1.xml"/><Relationship Id="rId5" Type="http://schemas.openxmlformats.org/officeDocument/2006/relationships/notesSlide" Target="../notesSlides/notesSlide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6.xml"/><Relationship Id="rId9" Type="http://schemas.openxmlformats.org/officeDocument/2006/relationships/slide" Target="slid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hlinkClick r:id="rId5" action="ppaction://hlinksldjump"/>
          </p:cNvPr>
          <p:cNvSpPr/>
          <p:nvPr/>
        </p:nvSpPr>
        <p:spPr>
          <a:xfrm>
            <a:off x="0" y="0"/>
            <a:ext cx="9144000" cy="692696"/>
          </a:xfrm>
          <a:prstGeom prst="rect">
            <a:avLst/>
          </a:prstGeom>
          <a:solidFill>
            <a:srgbClr val="FFC000"/>
          </a:solidFill>
          <a:ln>
            <a:noFill/>
          </a:ln>
          <a:effectLst/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dirty="0" smtClean="0">
                <a:solidFill>
                  <a:schemeClr val="bg1"/>
                </a:solidFill>
              </a:rPr>
              <a:t>  The Butterfly Life Cycle</a:t>
            </a: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 rot="16200000">
            <a:off x="5845652" y="3442365"/>
            <a:ext cx="5904000" cy="692696"/>
          </a:xfrm>
          <a:prstGeom prst="rect">
            <a:avLst/>
          </a:prstGeom>
          <a:solidFill>
            <a:srgbClr val="92D050"/>
          </a:solidFill>
          <a:ln>
            <a:noFill/>
          </a:ln>
          <a:effectLst/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lIns="180000" rIns="180000" rtlCol="0" anchor="ctr"/>
          <a:lstStyle/>
          <a:p>
            <a:pPr algn="r"/>
            <a:r>
              <a:rPr lang="en-US" sz="2800" dirty="0" smtClean="0">
                <a:solidFill>
                  <a:schemeClr val="bg1"/>
                </a:solidFill>
              </a:rPr>
              <a:t>Adult</a:t>
            </a: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7" name="Rectangle 6">
            <a:hlinkClick r:id="rId6" action="ppaction://hlinksldjump"/>
          </p:cNvPr>
          <p:cNvSpPr/>
          <p:nvPr/>
        </p:nvSpPr>
        <p:spPr>
          <a:xfrm rot="16200000">
            <a:off x="5116444" y="3442365"/>
            <a:ext cx="5904000" cy="692696"/>
          </a:xfrm>
          <a:prstGeom prst="rect">
            <a:avLst/>
          </a:prstGeom>
          <a:solidFill>
            <a:srgbClr val="92D050"/>
          </a:solidFill>
          <a:ln>
            <a:noFill/>
          </a:ln>
          <a:effectLst/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lIns="180000" rIns="180000" rtlCol="0" anchor="ctr"/>
          <a:lstStyle/>
          <a:p>
            <a:pPr algn="r"/>
            <a:r>
              <a:rPr lang="en-US" sz="2800" dirty="0" smtClean="0">
                <a:solidFill>
                  <a:schemeClr val="bg1"/>
                </a:solidFill>
              </a:rPr>
              <a:t>Pupa</a:t>
            </a: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8" name="Rectangle 7">
            <a:hlinkClick r:id="rId7" action="ppaction://hlinksldjump"/>
          </p:cNvPr>
          <p:cNvSpPr/>
          <p:nvPr/>
        </p:nvSpPr>
        <p:spPr>
          <a:xfrm rot="16200000">
            <a:off x="4401059" y="3442365"/>
            <a:ext cx="5904000" cy="692696"/>
          </a:xfrm>
          <a:prstGeom prst="rect">
            <a:avLst/>
          </a:prstGeom>
          <a:solidFill>
            <a:srgbClr val="92D050"/>
          </a:solidFill>
          <a:ln>
            <a:noFill/>
          </a:ln>
          <a:effectLst/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lIns="180000" rIns="180000" rtlCol="0" anchor="ctr"/>
          <a:lstStyle/>
          <a:p>
            <a:pPr algn="r"/>
            <a:r>
              <a:rPr lang="en-US" sz="2800" dirty="0" smtClean="0">
                <a:solidFill>
                  <a:schemeClr val="bg1"/>
                </a:solidFill>
              </a:rPr>
              <a:t>Larva</a:t>
            </a: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9" name="Rectangle 8">
            <a:hlinkClick r:id="rId8" action="ppaction://hlinksldjump"/>
          </p:cNvPr>
          <p:cNvSpPr/>
          <p:nvPr/>
        </p:nvSpPr>
        <p:spPr>
          <a:xfrm rot="16200000">
            <a:off x="3672690" y="3442365"/>
            <a:ext cx="5904000" cy="692696"/>
          </a:xfrm>
          <a:prstGeom prst="rect">
            <a:avLst/>
          </a:prstGeom>
          <a:solidFill>
            <a:srgbClr val="92D050"/>
          </a:solidFill>
          <a:ln>
            <a:noFill/>
          </a:ln>
          <a:effectLst/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lIns="180000" rIns="180000" rtlCol="0" anchor="ctr"/>
          <a:lstStyle/>
          <a:p>
            <a:pPr algn="r"/>
            <a:r>
              <a:rPr lang="en-US" sz="2800" dirty="0" smtClean="0">
                <a:solidFill>
                  <a:schemeClr val="bg1"/>
                </a:solidFill>
              </a:rPr>
              <a:t>Egg</a:t>
            </a:r>
            <a:endParaRPr lang="en-US" sz="2800" dirty="0">
              <a:solidFill>
                <a:schemeClr val="bg1"/>
              </a:solidFill>
            </a:endParaRPr>
          </a:p>
        </p:txBody>
      </p:sp>
      <p:grpSp>
        <p:nvGrpSpPr>
          <p:cNvPr id="13" name="Group 12"/>
          <p:cNvGrpSpPr/>
          <p:nvPr>
            <p:custDataLst>
              <p:tags r:id="rId2"/>
            </p:custDataLst>
          </p:nvPr>
        </p:nvGrpSpPr>
        <p:grpSpPr>
          <a:xfrm>
            <a:off x="81888" y="836712"/>
            <a:ext cx="6120000" cy="5904000"/>
            <a:chOff x="81888" y="836712"/>
            <a:chExt cx="6120000" cy="5904000"/>
          </a:xfrm>
        </p:grpSpPr>
        <p:sp>
          <p:nvSpPr>
            <p:cNvPr id="10" name="Rectangle 9"/>
            <p:cNvSpPr/>
            <p:nvPr/>
          </p:nvSpPr>
          <p:spPr>
            <a:xfrm>
              <a:off x="81888" y="836712"/>
              <a:ext cx="6120000" cy="5904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9" cstate="print"/>
            <a:srcRect l="44888" t="38031" r="37346" b="30215"/>
            <a:stretch>
              <a:fillRect/>
            </a:stretch>
          </p:blipFill>
          <p:spPr bwMode="auto">
            <a:xfrm>
              <a:off x="3968320" y="2570397"/>
              <a:ext cx="1962824" cy="2192671"/>
            </a:xfrm>
            <a:prstGeom prst="rect">
              <a:avLst/>
            </a:prstGeom>
            <a:noFill/>
            <a:ln w="38100">
              <a:solidFill>
                <a:schemeClr val="bg1">
                  <a:lumMod val="85000"/>
                </a:schemeClr>
              </a:solidFill>
              <a:miter lim="800000"/>
              <a:headEnd/>
              <a:tailEnd/>
            </a:ln>
          </p:spPr>
        </p:pic>
        <p:sp>
          <p:nvSpPr>
            <p:cNvPr id="12" name="TextBox 11"/>
            <p:cNvSpPr txBox="1"/>
            <p:nvPr/>
          </p:nvSpPr>
          <p:spPr>
            <a:xfrm>
              <a:off x="300252" y="1323832"/>
              <a:ext cx="3439236" cy="424731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 smtClean="0">
                  <a:solidFill>
                    <a:srgbClr val="FFC000"/>
                  </a:solidFill>
                </a:rPr>
                <a:t>Introduction</a:t>
              </a:r>
            </a:p>
            <a:p>
              <a:endParaRPr lang="en-US" sz="28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endParaRPr lang="en-US" dirty="0" smtClean="0"/>
            </a:p>
            <a:p>
              <a:r>
                <a:rPr lang="en-US" sz="1400" dirty="0" err="1" smtClean="0"/>
                <a:t>Lorem</a:t>
              </a:r>
              <a:r>
                <a:rPr lang="en-US" sz="1400" dirty="0" smtClean="0"/>
                <a:t> </a:t>
              </a:r>
              <a:r>
                <a:rPr lang="en-US" sz="1400" dirty="0" err="1" smtClean="0"/>
                <a:t>ipsum</a:t>
              </a:r>
              <a:r>
                <a:rPr lang="en-US" sz="1400" dirty="0" smtClean="0"/>
                <a:t> dolor sit </a:t>
              </a:r>
              <a:r>
                <a:rPr lang="en-US" sz="1400" dirty="0" err="1" smtClean="0"/>
                <a:t>amet</a:t>
              </a:r>
              <a:r>
                <a:rPr lang="en-US" sz="1400" dirty="0" smtClean="0"/>
                <a:t>, </a:t>
              </a:r>
              <a:r>
                <a:rPr lang="en-US" sz="1400" dirty="0" err="1" smtClean="0"/>
                <a:t>consectetur</a:t>
              </a:r>
              <a:r>
                <a:rPr lang="en-US" sz="1400" dirty="0" smtClean="0"/>
                <a:t> </a:t>
              </a:r>
              <a:r>
                <a:rPr lang="en-US" sz="1400" dirty="0" err="1" smtClean="0"/>
                <a:t>adipiscing</a:t>
              </a:r>
              <a:r>
                <a:rPr lang="en-US" sz="1400" dirty="0" smtClean="0"/>
                <a:t> </a:t>
              </a:r>
              <a:r>
                <a:rPr lang="en-US" sz="1400" dirty="0" err="1" smtClean="0"/>
                <a:t>elit</a:t>
              </a:r>
              <a:r>
                <a:rPr lang="en-US" sz="1400" dirty="0" smtClean="0"/>
                <a:t>. </a:t>
              </a:r>
              <a:r>
                <a:rPr lang="en-US" sz="1400" dirty="0" err="1" smtClean="0"/>
                <a:t>Vivamus</a:t>
              </a:r>
              <a:r>
                <a:rPr lang="en-US" sz="1400" dirty="0" smtClean="0"/>
                <a:t> </a:t>
              </a:r>
              <a:r>
                <a:rPr lang="en-US" sz="1400" dirty="0" err="1" smtClean="0"/>
                <a:t>rutrum</a:t>
              </a:r>
              <a:r>
                <a:rPr lang="en-US" sz="1400" dirty="0" smtClean="0"/>
                <a:t> </a:t>
              </a:r>
              <a:r>
                <a:rPr lang="en-US" sz="1400" dirty="0" err="1" smtClean="0"/>
                <a:t>gravida</a:t>
              </a:r>
              <a:r>
                <a:rPr lang="en-US" sz="1400" dirty="0" smtClean="0"/>
                <a:t> </a:t>
              </a:r>
              <a:r>
                <a:rPr lang="en-US" sz="1400" dirty="0" err="1" smtClean="0"/>
                <a:t>fermentum</a:t>
              </a:r>
              <a:r>
                <a:rPr lang="en-US" sz="1400" dirty="0" smtClean="0"/>
                <a:t>. </a:t>
              </a:r>
              <a:r>
                <a:rPr lang="en-US" sz="1400" dirty="0" err="1" smtClean="0"/>
                <a:t>Sed</a:t>
              </a:r>
              <a:r>
                <a:rPr lang="en-US" sz="1400" dirty="0" smtClean="0"/>
                <a:t> </a:t>
              </a:r>
              <a:r>
                <a:rPr lang="en-US" sz="1400" dirty="0" err="1" smtClean="0"/>
                <a:t>ultrices</a:t>
              </a:r>
              <a:r>
                <a:rPr lang="en-US" sz="1400" dirty="0" smtClean="0"/>
                <a:t> </a:t>
              </a:r>
              <a:r>
                <a:rPr lang="en-US" sz="1400" dirty="0" err="1" smtClean="0"/>
                <a:t>consectetur</a:t>
              </a:r>
              <a:r>
                <a:rPr lang="en-US" sz="1400" dirty="0" smtClean="0"/>
                <a:t> </a:t>
              </a:r>
              <a:r>
                <a:rPr lang="en-US" sz="1400" dirty="0" err="1" smtClean="0"/>
                <a:t>pharetra</a:t>
              </a:r>
              <a:r>
                <a:rPr lang="en-US" sz="1400" dirty="0" smtClean="0"/>
                <a:t>. </a:t>
              </a:r>
            </a:p>
            <a:p>
              <a:endParaRPr lang="en-US" sz="1400" dirty="0" smtClean="0"/>
            </a:p>
            <a:p>
              <a:r>
                <a:rPr lang="en-US" sz="1400" dirty="0" err="1" smtClean="0"/>
                <a:t>Nulla</a:t>
              </a:r>
              <a:r>
                <a:rPr lang="en-US" sz="1400" dirty="0" smtClean="0"/>
                <a:t> </a:t>
              </a:r>
              <a:r>
                <a:rPr lang="en-US" sz="1400" dirty="0" err="1" smtClean="0"/>
                <a:t>facilisis</a:t>
              </a:r>
              <a:r>
                <a:rPr lang="en-US" sz="1400" dirty="0" smtClean="0"/>
                <a:t>, mi </a:t>
              </a:r>
              <a:r>
                <a:rPr lang="en-US" sz="1400" dirty="0" err="1" smtClean="0"/>
                <a:t>quis</a:t>
              </a:r>
              <a:r>
                <a:rPr lang="en-US" sz="1400" dirty="0" smtClean="0"/>
                <a:t> </a:t>
              </a:r>
              <a:r>
                <a:rPr lang="en-US" sz="1400" dirty="0" err="1" smtClean="0"/>
                <a:t>pretium</a:t>
              </a:r>
              <a:r>
                <a:rPr lang="en-US" sz="1400" dirty="0" smtClean="0"/>
                <a:t> </a:t>
              </a:r>
              <a:r>
                <a:rPr lang="en-US" sz="1400" dirty="0" err="1" smtClean="0"/>
                <a:t>tempor</a:t>
              </a:r>
              <a:r>
                <a:rPr lang="en-US" sz="1400" dirty="0" smtClean="0"/>
                <a:t>, </a:t>
              </a:r>
              <a:r>
                <a:rPr lang="en-US" sz="1400" dirty="0" err="1" smtClean="0"/>
                <a:t>eros</a:t>
              </a:r>
              <a:r>
                <a:rPr lang="en-US" sz="1400" dirty="0" smtClean="0"/>
                <a:t> </a:t>
              </a:r>
              <a:r>
                <a:rPr lang="en-US" sz="1400" dirty="0" err="1" smtClean="0"/>
                <a:t>velit</a:t>
              </a:r>
              <a:r>
                <a:rPr lang="en-US" sz="1400" dirty="0" smtClean="0"/>
                <a:t> </a:t>
              </a:r>
              <a:r>
                <a:rPr lang="en-US" sz="1400" dirty="0" err="1" smtClean="0"/>
                <a:t>tempor</a:t>
              </a:r>
              <a:r>
                <a:rPr lang="en-US" sz="1400" dirty="0" smtClean="0"/>
                <a:t> </a:t>
              </a:r>
              <a:r>
                <a:rPr lang="en-US" sz="1400" dirty="0" err="1" smtClean="0"/>
                <a:t>erat</a:t>
              </a:r>
              <a:r>
                <a:rPr lang="en-US" sz="1400" dirty="0" smtClean="0"/>
                <a:t>, </a:t>
              </a:r>
              <a:r>
                <a:rPr lang="en-US" sz="1400" dirty="0" err="1" smtClean="0"/>
                <a:t>semper</a:t>
              </a:r>
              <a:r>
                <a:rPr lang="en-US" sz="1400" dirty="0" smtClean="0"/>
                <a:t> dictum </a:t>
              </a:r>
              <a:r>
                <a:rPr lang="en-US" sz="1400" dirty="0" err="1" smtClean="0"/>
                <a:t>orci</a:t>
              </a:r>
              <a:r>
                <a:rPr lang="en-US" sz="1400" dirty="0" smtClean="0"/>
                <a:t> </a:t>
              </a:r>
              <a:r>
                <a:rPr lang="en-US" sz="1400" dirty="0" err="1" smtClean="0"/>
                <a:t>ipsum</a:t>
              </a:r>
              <a:r>
                <a:rPr lang="en-US" sz="1400" dirty="0" smtClean="0"/>
                <a:t> </a:t>
              </a:r>
              <a:r>
                <a:rPr lang="en-US" sz="1400" dirty="0" err="1" smtClean="0"/>
                <a:t>eu</a:t>
              </a:r>
              <a:r>
                <a:rPr lang="en-US" sz="1400" dirty="0" smtClean="0"/>
                <a:t> </a:t>
              </a:r>
              <a:r>
                <a:rPr lang="en-US" sz="1400" dirty="0" err="1" smtClean="0"/>
                <a:t>libero</a:t>
              </a:r>
              <a:r>
                <a:rPr lang="en-US" sz="1400" dirty="0" smtClean="0"/>
                <a:t>. </a:t>
              </a:r>
              <a:r>
                <a:rPr lang="en-US" sz="1400" dirty="0" err="1" smtClean="0"/>
                <a:t>Aliquam</a:t>
              </a:r>
              <a:r>
                <a:rPr lang="en-US" sz="1400" dirty="0" smtClean="0"/>
                <a:t> </a:t>
              </a:r>
              <a:r>
                <a:rPr lang="en-US" sz="1400" dirty="0" err="1" smtClean="0"/>
                <a:t>erat</a:t>
              </a:r>
              <a:r>
                <a:rPr lang="en-US" sz="1400" dirty="0" smtClean="0"/>
                <a:t> </a:t>
              </a:r>
              <a:r>
                <a:rPr lang="en-US" sz="1400" dirty="0" err="1" smtClean="0"/>
                <a:t>volutpat</a:t>
              </a:r>
              <a:r>
                <a:rPr lang="en-US" sz="1400" dirty="0" smtClean="0"/>
                <a:t>. </a:t>
              </a:r>
              <a:r>
                <a:rPr lang="en-US" sz="1400" dirty="0" err="1" smtClean="0"/>
                <a:t>Duis</a:t>
              </a:r>
              <a:r>
                <a:rPr lang="en-US" sz="1400" dirty="0" smtClean="0"/>
                <a:t> at </a:t>
              </a:r>
              <a:r>
                <a:rPr lang="en-US" sz="1400" dirty="0" err="1" smtClean="0"/>
                <a:t>ultricies</a:t>
              </a:r>
              <a:r>
                <a:rPr lang="en-US" sz="1400" dirty="0" smtClean="0"/>
                <a:t> </a:t>
              </a:r>
              <a:r>
                <a:rPr lang="en-US" sz="1400" dirty="0" err="1" smtClean="0"/>
                <a:t>nulla</a:t>
              </a:r>
              <a:r>
                <a:rPr lang="en-US" sz="1400" dirty="0" smtClean="0"/>
                <a:t>. </a:t>
              </a:r>
              <a:r>
                <a:rPr lang="en-US" sz="1400" dirty="0" err="1" smtClean="0"/>
                <a:t>Quisque</a:t>
              </a:r>
              <a:r>
                <a:rPr lang="en-US" sz="1400" dirty="0" smtClean="0"/>
                <a:t> </a:t>
              </a:r>
              <a:r>
                <a:rPr lang="en-US" sz="1400" dirty="0" err="1" smtClean="0"/>
                <a:t>viverra</a:t>
              </a:r>
              <a:r>
                <a:rPr lang="en-US" sz="1400" dirty="0" smtClean="0"/>
                <a:t> </a:t>
              </a:r>
              <a:r>
                <a:rPr lang="en-US" sz="1400" dirty="0" err="1" smtClean="0"/>
                <a:t>rhoncus</a:t>
              </a:r>
              <a:r>
                <a:rPr lang="en-US" sz="1400" dirty="0" smtClean="0"/>
                <a:t> </a:t>
              </a:r>
              <a:r>
                <a:rPr lang="en-US" sz="1400" dirty="0" err="1" smtClean="0"/>
                <a:t>metus</a:t>
              </a:r>
              <a:r>
                <a:rPr lang="en-US" sz="1400" dirty="0" smtClean="0"/>
                <a:t> </a:t>
              </a:r>
              <a:r>
                <a:rPr lang="en-US" sz="1400" dirty="0" err="1" smtClean="0"/>
                <a:t>porttitor</a:t>
              </a:r>
              <a:r>
                <a:rPr lang="en-US" sz="1400" dirty="0" smtClean="0"/>
                <a:t> </a:t>
              </a:r>
              <a:r>
                <a:rPr lang="en-US" sz="1400" dirty="0" err="1" smtClean="0"/>
                <a:t>rutrum</a:t>
              </a:r>
              <a:r>
                <a:rPr lang="en-US" sz="1400" dirty="0" smtClean="0"/>
                <a:t>. </a:t>
              </a:r>
            </a:p>
            <a:p>
              <a:endParaRPr lang="en-US" sz="1400" dirty="0" smtClean="0"/>
            </a:p>
            <a:p>
              <a:r>
                <a:rPr lang="en-US" sz="1400" dirty="0" err="1" smtClean="0"/>
                <a:t>Vestibulum</a:t>
              </a:r>
              <a:r>
                <a:rPr lang="en-US" sz="1400" dirty="0" smtClean="0"/>
                <a:t> </a:t>
              </a:r>
              <a:r>
                <a:rPr lang="en-US" sz="1400" dirty="0" err="1" smtClean="0"/>
                <a:t>pellentesque</a:t>
              </a:r>
              <a:r>
                <a:rPr lang="en-US" sz="1400" dirty="0" smtClean="0"/>
                <a:t> </a:t>
              </a:r>
              <a:r>
                <a:rPr lang="en-US" sz="1400" dirty="0" err="1" smtClean="0"/>
                <a:t>odio</a:t>
              </a:r>
              <a:r>
                <a:rPr lang="en-US" sz="1400" dirty="0" smtClean="0"/>
                <a:t> </a:t>
              </a:r>
              <a:r>
                <a:rPr lang="en-US" sz="1400" dirty="0" err="1" smtClean="0"/>
                <a:t>vel</a:t>
              </a:r>
              <a:r>
                <a:rPr lang="en-US" sz="1400" dirty="0" smtClean="0"/>
                <a:t> </a:t>
              </a:r>
              <a:r>
                <a:rPr lang="en-US" sz="1400" dirty="0" err="1" smtClean="0"/>
                <a:t>nunc</a:t>
              </a:r>
              <a:r>
                <a:rPr lang="en-US" sz="1400" dirty="0" smtClean="0"/>
                <a:t> </a:t>
              </a:r>
              <a:r>
                <a:rPr lang="en-US" sz="1400" dirty="0" err="1" smtClean="0"/>
                <a:t>cursus</a:t>
              </a:r>
              <a:r>
                <a:rPr lang="en-US" sz="1400" dirty="0" smtClean="0"/>
                <a:t> </a:t>
              </a:r>
              <a:r>
                <a:rPr lang="en-US" sz="1400" dirty="0" err="1" smtClean="0"/>
                <a:t>sed</a:t>
              </a:r>
              <a:r>
                <a:rPr lang="en-US" sz="1400" dirty="0" smtClean="0"/>
                <a:t> </a:t>
              </a:r>
              <a:r>
                <a:rPr lang="en-US" sz="1400" dirty="0" err="1" smtClean="0"/>
                <a:t>dignissim</a:t>
              </a:r>
              <a:r>
                <a:rPr lang="en-US" sz="1400" dirty="0" smtClean="0"/>
                <a:t> magna </a:t>
              </a:r>
              <a:r>
                <a:rPr lang="en-US" sz="1400" dirty="0" err="1" smtClean="0"/>
                <a:t>adipiscing</a:t>
              </a:r>
              <a:r>
                <a:rPr lang="en-US" sz="1400" dirty="0" smtClean="0"/>
                <a:t>. </a:t>
              </a:r>
              <a:r>
                <a:rPr lang="en-US" sz="1400" dirty="0" err="1" smtClean="0"/>
                <a:t>Proin</a:t>
              </a:r>
              <a:r>
                <a:rPr lang="en-US" sz="1400" dirty="0" smtClean="0"/>
                <a:t> </a:t>
              </a:r>
              <a:r>
                <a:rPr lang="en-US" sz="1400" dirty="0" err="1" smtClean="0"/>
                <a:t>interdum</a:t>
              </a:r>
              <a:r>
                <a:rPr lang="en-US" sz="1400" dirty="0" smtClean="0"/>
                <a:t> </a:t>
              </a:r>
              <a:r>
                <a:rPr lang="en-US" sz="1400" dirty="0" err="1" smtClean="0"/>
                <a:t>facilisis</a:t>
              </a:r>
              <a:r>
                <a:rPr lang="en-US" sz="1400" dirty="0" smtClean="0"/>
                <a:t> </a:t>
              </a:r>
              <a:r>
                <a:rPr lang="en-US" sz="1400" dirty="0" err="1" smtClean="0"/>
                <a:t>pellentesque</a:t>
              </a:r>
              <a:r>
                <a:rPr lang="en-US" sz="1400" dirty="0" smtClean="0"/>
                <a:t>. </a:t>
              </a:r>
              <a:endParaRPr lang="en-US" sz="1400" dirty="0"/>
            </a:p>
          </p:txBody>
        </p:sp>
      </p:grpSp>
      <p:sp>
        <p:nvSpPr>
          <p:cNvPr id="26" name="Title 25"/>
          <p:cNvSpPr>
            <a:spLocks noGrp="1"/>
          </p:cNvSpPr>
          <p:nvPr>
            <p:ph type="title"/>
          </p:nvPr>
        </p:nvSpPr>
        <p:spPr>
          <a:xfrm rot="16200000">
            <a:off x="-4046562" y="3007625"/>
            <a:ext cx="6557749" cy="1143000"/>
          </a:xfrm>
        </p:spPr>
        <p:txBody>
          <a:bodyPr>
            <a:normAutofit/>
          </a:bodyPr>
          <a:lstStyle/>
          <a:p>
            <a:pPr lvl="0"/>
            <a:r>
              <a:rPr lang="en-US" sz="2800" dirty="0" smtClean="0"/>
              <a:t>Introduction</a:t>
            </a:r>
            <a:endParaRPr lang="en-US" sz="2800" dirty="0"/>
          </a:p>
        </p:txBody>
      </p:sp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hlinkClick r:id="rId6" action="ppaction://hlinksldjump"/>
          </p:cNvPr>
          <p:cNvSpPr/>
          <p:nvPr/>
        </p:nvSpPr>
        <p:spPr>
          <a:xfrm>
            <a:off x="0" y="0"/>
            <a:ext cx="9144000" cy="692696"/>
          </a:xfrm>
          <a:prstGeom prst="rect">
            <a:avLst/>
          </a:prstGeom>
          <a:solidFill>
            <a:srgbClr val="FFC000"/>
          </a:solidFill>
          <a:ln>
            <a:noFill/>
          </a:ln>
          <a:effectLst/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dirty="0" smtClean="0">
                <a:solidFill>
                  <a:schemeClr val="bg1"/>
                </a:solidFill>
              </a:rPr>
              <a:t>  The Butterfly Life Cycle</a:t>
            </a: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6" name="Rectangle 5">
            <a:hlinkClick r:id="rId7" action="ppaction://hlinksldjump"/>
          </p:cNvPr>
          <p:cNvSpPr/>
          <p:nvPr/>
        </p:nvSpPr>
        <p:spPr>
          <a:xfrm rot="16200000">
            <a:off x="5845652" y="3442365"/>
            <a:ext cx="5904000" cy="692696"/>
          </a:xfrm>
          <a:prstGeom prst="rect">
            <a:avLst/>
          </a:prstGeom>
          <a:solidFill>
            <a:srgbClr val="92D050"/>
          </a:solidFill>
          <a:ln>
            <a:noFill/>
          </a:ln>
          <a:effectLst/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lIns="180000" rIns="180000" rtlCol="0" anchor="ctr"/>
          <a:lstStyle/>
          <a:p>
            <a:pPr algn="r"/>
            <a:r>
              <a:rPr lang="en-US" sz="2800" dirty="0" smtClean="0">
                <a:solidFill>
                  <a:schemeClr val="bg1"/>
                </a:solidFill>
              </a:rPr>
              <a:t>Adult</a:t>
            </a: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7" name="Rectangle 6">
            <a:hlinkClick r:id="rId8" action="ppaction://hlinksldjump"/>
          </p:cNvPr>
          <p:cNvSpPr/>
          <p:nvPr/>
        </p:nvSpPr>
        <p:spPr>
          <a:xfrm rot="16200000">
            <a:off x="5116444" y="3442365"/>
            <a:ext cx="5904000" cy="692696"/>
          </a:xfrm>
          <a:prstGeom prst="rect">
            <a:avLst/>
          </a:prstGeom>
          <a:solidFill>
            <a:srgbClr val="92D050"/>
          </a:solidFill>
          <a:ln>
            <a:noFill/>
          </a:ln>
          <a:effectLst/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lIns="180000" rIns="180000" rtlCol="0" anchor="ctr"/>
          <a:lstStyle/>
          <a:p>
            <a:pPr algn="r"/>
            <a:r>
              <a:rPr lang="en-US" sz="2800" dirty="0" smtClean="0">
                <a:solidFill>
                  <a:schemeClr val="bg1"/>
                </a:solidFill>
              </a:rPr>
              <a:t>Pupa</a:t>
            </a: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8" name="Rectangle 7">
            <a:hlinkClick r:id="rId9" action="ppaction://hlinksldjump"/>
          </p:cNvPr>
          <p:cNvSpPr/>
          <p:nvPr/>
        </p:nvSpPr>
        <p:spPr>
          <a:xfrm rot="16200000">
            <a:off x="4401059" y="3442365"/>
            <a:ext cx="5904000" cy="692696"/>
          </a:xfrm>
          <a:prstGeom prst="rect">
            <a:avLst/>
          </a:prstGeom>
          <a:solidFill>
            <a:srgbClr val="92D050"/>
          </a:solidFill>
          <a:ln>
            <a:noFill/>
          </a:ln>
          <a:effectLst/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lIns="180000" rIns="180000" rtlCol="0" anchor="ctr"/>
          <a:lstStyle/>
          <a:p>
            <a:pPr algn="r"/>
            <a:r>
              <a:rPr lang="en-US" sz="2800" dirty="0" smtClean="0">
                <a:solidFill>
                  <a:schemeClr val="bg1"/>
                </a:solidFill>
              </a:rPr>
              <a:t>Larva</a:t>
            </a:r>
            <a:endParaRPr lang="en-US" sz="2800" dirty="0">
              <a:solidFill>
                <a:schemeClr val="bg1"/>
              </a:solidFill>
            </a:endParaRPr>
          </a:p>
        </p:txBody>
      </p:sp>
      <p:grpSp>
        <p:nvGrpSpPr>
          <p:cNvPr id="2" name="Group 12"/>
          <p:cNvGrpSpPr/>
          <p:nvPr>
            <p:custDataLst>
              <p:tags r:id="rId2"/>
            </p:custDataLst>
          </p:nvPr>
        </p:nvGrpSpPr>
        <p:grpSpPr>
          <a:xfrm>
            <a:off x="791584" y="836712"/>
            <a:ext cx="6120000" cy="5904000"/>
            <a:chOff x="81888" y="836712"/>
            <a:chExt cx="6120000" cy="5904000"/>
          </a:xfrm>
        </p:grpSpPr>
        <p:sp>
          <p:nvSpPr>
            <p:cNvPr id="10" name="Rectangle 9"/>
            <p:cNvSpPr/>
            <p:nvPr/>
          </p:nvSpPr>
          <p:spPr>
            <a:xfrm>
              <a:off x="81888" y="836712"/>
              <a:ext cx="6120000" cy="5904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10" cstate="print"/>
            <a:srcRect l="44888" t="38031" r="37346" b="30215"/>
            <a:stretch>
              <a:fillRect/>
            </a:stretch>
          </p:blipFill>
          <p:spPr bwMode="auto">
            <a:xfrm>
              <a:off x="3968320" y="2570397"/>
              <a:ext cx="1962824" cy="2192671"/>
            </a:xfrm>
            <a:prstGeom prst="rect">
              <a:avLst/>
            </a:prstGeom>
            <a:noFill/>
            <a:ln w="38100">
              <a:solidFill>
                <a:schemeClr val="bg1">
                  <a:lumMod val="85000"/>
                </a:schemeClr>
              </a:solidFill>
              <a:miter lim="800000"/>
              <a:headEnd/>
              <a:tailEnd/>
            </a:ln>
          </p:spPr>
        </p:pic>
        <p:sp>
          <p:nvSpPr>
            <p:cNvPr id="12" name="TextBox 11"/>
            <p:cNvSpPr txBox="1"/>
            <p:nvPr/>
          </p:nvSpPr>
          <p:spPr>
            <a:xfrm>
              <a:off x="300252" y="1323832"/>
              <a:ext cx="3439236" cy="424731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 smtClean="0">
                  <a:solidFill>
                    <a:srgbClr val="FFC000"/>
                  </a:solidFill>
                </a:rPr>
                <a:t>Egg</a:t>
              </a:r>
            </a:p>
            <a:p>
              <a:endParaRPr lang="en-US" sz="28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endParaRPr lang="en-US" dirty="0" smtClean="0"/>
            </a:p>
            <a:p>
              <a:r>
                <a:rPr lang="en-US" sz="1400" dirty="0" err="1" smtClean="0"/>
                <a:t>Lorem</a:t>
              </a:r>
              <a:r>
                <a:rPr lang="en-US" sz="1400" dirty="0" smtClean="0"/>
                <a:t> </a:t>
              </a:r>
              <a:r>
                <a:rPr lang="en-US" sz="1400" dirty="0" err="1" smtClean="0"/>
                <a:t>ipsum</a:t>
              </a:r>
              <a:r>
                <a:rPr lang="en-US" sz="1400" dirty="0" smtClean="0"/>
                <a:t> dolor sit </a:t>
              </a:r>
              <a:r>
                <a:rPr lang="en-US" sz="1400" dirty="0" err="1" smtClean="0"/>
                <a:t>amet</a:t>
              </a:r>
              <a:r>
                <a:rPr lang="en-US" sz="1400" dirty="0" smtClean="0"/>
                <a:t>, </a:t>
              </a:r>
              <a:r>
                <a:rPr lang="en-US" sz="1400" dirty="0" err="1" smtClean="0"/>
                <a:t>consectetur</a:t>
              </a:r>
              <a:r>
                <a:rPr lang="en-US" sz="1400" dirty="0" smtClean="0"/>
                <a:t> </a:t>
              </a:r>
              <a:r>
                <a:rPr lang="en-US" sz="1400" dirty="0" err="1" smtClean="0"/>
                <a:t>adipiscing</a:t>
              </a:r>
              <a:r>
                <a:rPr lang="en-US" sz="1400" dirty="0" smtClean="0"/>
                <a:t> </a:t>
              </a:r>
              <a:r>
                <a:rPr lang="en-US" sz="1400" dirty="0" err="1" smtClean="0"/>
                <a:t>elit</a:t>
              </a:r>
              <a:r>
                <a:rPr lang="en-US" sz="1400" dirty="0" smtClean="0"/>
                <a:t>. </a:t>
              </a:r>
              <a:r>
                <a:rPr lang="en-US" sz="1400" dirty="0" err="1" smtClean="0"/>
                <a:t>Vivamus</a:t>
              </a:r>
              <a:r>
                <a:rPr lang="en-US" sz="1400" dirty="0" smtClean="0"/>
                <a:t> </a:t>
              </a:r>
              <a:r>
                <a:rPr lang="en-US" sz="1400" dirty="0" err="1" smtClean="0"/>
                <a:t>rutrum</a:t>
              </a:r>
              <a:r>
                <a:rPr lang="en-US" sz="1400" dirty="0" smtClean="0"/>
                <a:t> </a:t>
              </a:r>
              <a:r>
                <a:rPr lang="en-US" sz="1400" dirty="0" err="1" smtClean="0"/>
                <a:t>gravida</a:t>
              </a:r>
              <a:r>
                <a:rPr lang="en-US" sz="1400" dirty="0" smtClean="0"/>
                <a:t> </a:t>
              </a:r>
              <a:r>
                <a:rPr lang="en-US" sz="1400" dirty="0" err="1" smtClean="0"/>
                <a:t>fermentum</a:t>
              </a:r>
              <a:r>
                <a:rPr lang="en-US" sz="1400" dirty="0" smtClean="0"/>
                <a:t>. </a:t>
              </a:r>
              <a:r>
                <a:rPr lang="en-US" sz="1400" dirty="0" err="1" smtClean="0"/>
                <a:t>Sed</a:t>
              </a:r>
              <a:r>
                <a:rPr lang="en-US" sz="1400" dirty="0" smtClean="0"/>
                <a:t> </a:t>
              </a:r>
              <a:r>
                <a:rPr lang="en-US" sz="1400" dirty="0" err="1" smtClean="0"/>
                <a:t>ultrices</a:t>
              </a:r>
              <a:r>
                <a:rPr lang="en-US" sz="1400" dirty="0" smtClean="0"/>
                <a:t> </a:t>
              </a:r>
              <a:r>
                <a:rPr lang="en-US" sz="1400" dirty="0" err="1" smtClean="0"/>
                <a:t>consectetur</a:t>
              </a:r>
              <a:r>
                <a:rPr lang="en-US" sz="1400" dirty="0" smtClean="0"/>
                <a:t> </a:t>
              </a:r>
              <a:r>
                <a:rPr lang="en-US" sz="1400" dirty="0" err="1" smtClean="0"/>
                <a:t>pharetra</a:t>
              </a:r>
              <a:r>
                <a:rPr lang="en-US" sz="1400" dirty="0" smtClean="0"/>
                <a:t>. </a:t>
              </a:r>
            </a:p>
            <a:p>
              <a:endParaRPr lang="en-US" sz="1400" dirty="0" smtClean="0"/>
            </a:p>
            <a:p>
              <a:r>
                <a:rPr lang="en-US" sz="1400" dirty="0" err="1" smtClean="0"/>
                <a:t>Nulla</a:t>
              </a:r>
              <a:r>
                <a:rPr lang="en-US" sz="1400" dirty="0" smtClean="0"/>
                <a:t> </a:t>
              </a:r>
              <a:r>
                <a:rPr lang="en-US" sz="1400" dirty="0" err="1" smtClean="0"/>
                <a:t>facilisis</a:t>
              </a:r>
              <a:r>
                <a:rPr lang="en-US" sz="1400" dirty="0" smtClean="0"/>
                <a:t>, mi </a:t>
              </a:r>
              <a:r>
                <a:rPr lang="en-US" sz="1400" dirty="0" err="1" smtClean="0"/>
                <a:t>quis</a:t>
              </a:r>
              <a:r>
                <a:rPr lang="en-US" sz="1400" dirty="0" smtClean="0"/>
                <a:t> </a:t>
              </a:r>
              <a:r>
                <a:rPr lang="en-US" sz="1400" dirty="0" err="1" smtClean="0"/>
                <a:t>pretium</a:t>
              </a:r>
              <a:r>
                <a:rPr lang="en-US" sz="1400" dirty="0" smtClean="0"/>
                <a:t> </a:t>
              </a:r>
              <a:r>
                <a:rPr lang="en-US" sz="1400" dirty="0" err="1" smtClean="0"/>
                <a:t>tempor</a:t>
              </a:r>
              <a:r>
                <a:rPr lang="en-US" sz="1400" dirty="0" smtClean="0"/>
                <a:t>, </a:t>
              </a:r>
              <a:r>
                <a:rPr lang="en-US" sz="1400" dirty="0" err="1" smtClean="0"/>
                <a:t>eros</a:t>
              </a:r>
              <a:r>
                <a:rPr lang="en-US" sz="1400" dirty="0" smtClean="0"/>
                <a:t> </a:t>
              </a:r>
              <a:r>
                <a:rPr lang="en-US" sz="1400" dirty="0" err="1" smtClean="0"/>
                <a:t>velit</a:t>
              </a:r>
              <a:r>
                <a:rPr lang="en-US" sz="1400" dirty="0" smtClean="0"/>
                <a:t> </a:t>
              </a:r>
              <a:r>
                <a:rPr lang="en-US" sz="1400" dirty="0" err="1" smtClean="0"/>
                <a:t>tempor</a:t>
              </a:r>
              <a:r>
                <a:rPr lang="en-US" sz="1400" dirty="0" smtClean="0"/>
                <a:t> </a:t>
              </a:r>
              <a:r>
                <a:rPr lang="en-US" sz="1400" dirty="0" err="1" smtClean="0"/>
                <a:t>erat</a:t>
              </a:r>
              <a:r>
                <a:rPr lang="en-US" sz="1400" dirty="0" smtClean="0"/>
                <a:t>, </a:t>
              </a:r>
              <a:r>
                <a:rPr lang="en-US" sz="1400" dirty="0" err="1" smtClean="0"/>
                <a:t>semper</a:t>
              </a:r>
              <a:r>
                <a:rPr lang="en-US" sz="1400" dirty="0" smtClean="0"/>
                <a:t> dictum </a:t>
              </a:r>
              <a:r>
                <a:rPr lang="en-US" sz="1400" dirty="0" err="1" smtClean="0"/>
                <a:t>orci</a:t>
              </a:r>
              <a:r>
                <a:rPr lang="en-US" sz="1400" dirty="0" smtClean="0"/>
                <a:t> </a:t>
              </a:r>
              <a:r>
                <a:rPr lang="en-US" sz="1400" dirty="0" err="1" smtClean="0"/>
                <a:t>ipsum</a:t>
              </a:r>
              <a:r>
                <a:rPr lang="en-US" sz="1400" dirty="0" smtClean="0"/>
                <a:t> </a:t>
              </a:r>
              <a:r>
                <a:rPr lang="en-US" sz="1400" dirty="0" err="1" smtClean="0"/>
                <a:t>eu</a:t>
              </a:r>
              <a:r>
                <a:rPr lang="en-US" sz="1400" dirty="0" smtClean="0"/>
                <a:t> </a:t>
              </a:r>
              <a:r>
                <a:rPr lang="en-US" sz="1400" dirty="0" err="1" smtClean="0"/>
                <a:t>libero</a:t>
              </a:r>
              <a:r>
                <a:rPr lang="en-US" sz="1400" dirty="0" smtClean="0"/>
                <a:t>. </a:t>
              </a:r>
              <a:r>
                <a:rPr lang="en-US" sz="1400" dirty="0" err="1" smtClean="0"/>
                <a:t>Aliquam</a:t>
              </a:r>
              <a:r>
                <a:rPr lang="en-US" sz="1400" dirty="0" smtClean="0"/>
                <a:t> </a:t>
              </a:r>
              <a:r>
                <a:rPr lang="en-US" sz="1400" dirty="0" err="1" smtClean="0"/>
                <a:t>erat</a:t>
              </a:r>
              <a:r>
                <a:rPr lang="en-US" sz="1400" dirty="0" smtClean="0"/>
                <a:t> </a:t>
              </a:r>
              <a:r>
                <a:rPr lang="en-US" sz="1400" dirty="0" err="1" smtClean="0"/>
                <a:t>volutpat</a:t>
              </a:r>
              <a:r>
                <a:rPr lang="en-US" sz="1400" dirty="0" smtClean="0"/>
                <a:t>. </a:t>
              </a:r>
              <a:r>
                <a:rPr lang="en-US" sz="1400" dirty="0" err="1" smtClean="0"/>
                <a:t>Duis</a:t>
              </a:r>
              <a:r>
                <a:rPr lang="en-US" sz="1400" dirty="0" smtClean="0"/>
                <a:t> at </a:t>
              </a:r>
              <a:r>
                <a:rPr lang="en-US" sz="1400" dirty="0" err="1" smtClean="0"/>
                <a:t>ultricies</a:t>
              </a:r>
              <a:r>
                <a:rPr lang="en-US" sz="1400" dirty="0" smtClean="0"/>
                <a:t> </a:t>
              </a:r>
              <a:r>
                <a:rPr lang="en-US" sz="1400" dirty="0" err="1" smtClean="0"/>
                <a:t>nulla</a:t>
              </a:r>
              <a:r>
                <a:rPr lang="en-US" sz="1400" dirty="0" smtClean="0"/>
                <a:t>. </a:t>
              </a:r>
              <a:r>
                <a:rPr lang="en-US" sz="1400" dirty="0" err="1" smtClean="0"/>
                <a:t>Quisque</a:t>
              </a:r>
              <a:r>
                <a:rPr lang="en-US" sz="1400" dirty="0" smtClean="0"/>
                <a:t> </a:t>
              </a:r>
              <a:r>
                <a:rPr lang="en-US" sz="1400" dirty="0" err="1" smtClean="0"/>
                <a:t>viverra</a:t>
              </a:r>
              <a:r>
                <a:rPr lang="en-US" sz="1400" dirty="0" smtClean="0"/>
                <a:t> </a:t>
              </a:r>
              <a:r>
                <a:rPr lang="en-US" sz="1400" dirty="0" err="1" smtClean="0"/>
                <a:t>rhoncus</a:t>
              </a:r>
              <a:r>
                <a:rPr lang="en-US" sz="1400" dirty="0" smtClean="0"/>
                <a:t> </a:t>
              </a:r>
              <a:r>
                <a:rPr lang="en-US" sz="1400" dirty="0" err="1" smtClean="0"/>
                <a:t>metus</a:t>
              </a:r>
              <a:r>
                <a:rPr lang="en-US" sz="1400" dirty="0" smtClean="0"/>
                <a:t> </a:t>
              </a:r>
              <a:r>
                <a:rPr lang="en-US" sz="1400" dirty="0" err="1" smtClean="0"/>
                <a:t>porttitor</a:t>
              </a:r>
              <a:r>
                <a:rPr lang="en-US" sz="1400" dirty="0" smtClean="0"/>
                <a:t> </a:t>
              </a:r>
              <a:r>
                <a:rPr lang="en-US" sz="1400" dirty="0" err="1" smtClean="0"/>
                <a:t>rutrum</a:t>
              </a:r>
              <a:r>
                <a:rPr lang="en-US" sz="1400" dirty="0" smtClean="0"/>
                <a:t>. </a:t>
              </a:r>
            </a:p>
            <a:p>
              <a:endParaRPr lang="en-US" sz="1400" dirty="0" smtClean="0"/>
            </a:p>
            <a:p>
              <a:r>
                <a:rPr lang="en-US" sz="1400" dirty="0" err="1" smtClean="0"/>
                <a:t>Vestibulum</a:t>
              </a:r>
              <a:r>
                <a:rPr lang="en-US" sz="1400" dirty="0" smtClean="0"/>
                <a:t> </a:t>
              </a:r>
              <a:r>
                <a:rPr lang="en-US" sz="1400" dirty="0" err="1" smtClean="0"/>
                <a:t>pellentesque</a:t>
              </a:r>
              <a:r>
                <a:rPr lang="en-US" sz="1400" dirty="0" smtClean="0"/>
                <a:t> </a:t>
              </a:r>
              <a:r>
                <a:rPr lang="en-US" sz="1400" dirty="0" err="1" smtClean="0"/>
                <a:t>odio</a:t>
              </a:r>
              <a:r>
                <a:rPr lang="en-US" sz="1400" dirty="0" smtClean="0"/>
                <a:t> </a:t>
              </a:r>
              <a:r>
                <a:rPr lang="en-US" sz="1400" dirty="0" err="1" smtClean="0"/>
                <a:t>vel</a:t>
              </a:r>
              <a:r>
                <a:rPr lang="en-US" sz="1400" dirty="0" smtClean="0"/>
                <a:t> </a:t>
              </a:r>
              <a:r>
                <a:rPr lang="en-US" sz="1400" dirty="0" err="1" smtClean="0"/>
                <a:t>nunc</a:t>
              </a:r>
              <a:r>
                <a:rPr lang="en-US" sz="1400" dirty="0" smtClean="0"/>
                <a:t> </a:t>
              </a:r>
              <a:r>
                <a:rPr lang="en-US" sz="1400" dirty="0" err="1" smtClean="0"/>
                <a:t>cursus</a:t>
              </a:r>
              <a:r>
                <a:rPr lang="en-US" sz="1400" dirty="0" smtClean="0"/>
                <a:t> </a:t>
              </a:r>
              <a:r>
                <a:rPr lang="en-US" sz="1400" dirty="0" err="1" smtClean="0"/>
                <a:t>sed</a:t>
              </a:r>
              <a:r>
                <a:rPr lang="en-US" sz="1400" dirty="0" smtClean="0"/>
                <a:t> </a:t>
              </a:r>
              <a:r>
                <a:rPr lang="en-US" sz="1400" dirty="0" err="1" smtClean="0"/>
                <a:t>dignissim</a:t>
              </a:r>
              <a:r>
                <a:rPr lang="en-US" sz="1400" dirty="0" smtClean="0"/>
                <a:t> magna </a:t>
              </a:r>
              <a:r>
                <a:rPr lang="en-US" sz="1400" dirty="0" err="1" smtClean="0"/>
                <a:t>adipiscing</a:t>
              </a:r>
              <a:r>
                <a:rPr lang="en-US" sz="1400" dirty="0" smtClean="0"/>
                <a:t>. </a:t>
              </a:r>
              <a:r>
                <a:rPr lang="en-US" sz="1400" dirty="0" err="1" smtClean="0"/>
                <a:t>Proin</a:t>
              </a:r>
              <a:r>
                <a:rPr lang="en-US" sz="1400" dirty="0" smtClean="0"/>
                <a:t> </a:t>
              </a:r>
              <a:r>
                <a:rPr lang="en-US" sz="1400" dirty="0" err="1" smtClean="0"/>
                <a:t>interdum</a:t>
              </a:r>
              <a:r>
                <a:rPr lang="en-US" sz="1400" dirty="0" smtClean="0"/>
                <a:t> </a:t>
              </a:r>
              <a:r>
                <a:rPr lang="en-US" sz="1400" dirty="0" err="1" smtClean="0"/>
                <a:t>facilisis</a:t>
              </a:r>
              <a:r>
                <a:rPr lang="en-US" sz="1400" dirty="0" smtClean="0"/>
                <a:t> </a:t>
              </a:r>
              <a:r>
                <a:rPr lang="en-US" sz="1400" dirty="0" err="1" smtClean="0"/>
                <a:t>pellentesque</a:t>
              </a:r>
              <a:r>
                <a:rPr lang="en-US" sz="1400" dirty="0" smtClean="0"/>
                <a:t>. </a:t>
              </a:r>
              <a:endParaRPr lang="en-US" sz="1400" dirty="0"/>
            </a:p>
          </p:txBody>
        </p:sp>
      </p:grpSp>
      <p:grpSp>
        <p:nvGrpSpPr>
          <p:cNvPr id="13" name="PPTShape_0"/>
          <p:cNvGrpSpPr/>
          <p:nvPr>
            <p:custDataLst>
              <p:tags r:id="rId3"/>
            </p:custDataLst>
          </p:nvPr>
        </p:nvGrpSpPr>
        <p:grpSpPr>
          <a:xfrm>
            <a:off x="0" y="836713"/>
            <a:ext cx="998708" cy="5904000"/>
            <a:chOff x="0" y="836713"/>
            <a:chExt cx="998708" cy="5904000"/>
          </a:xfrm>
        </p:grpSpPr>
        <p:sp>
          <p:nvSpPr>
            <p:cNvPr id="9" name="Rectangle 8"/>
            <p:cNvSpPr/>
            <p:nvPr/>
          </p:nvSpPr>
          <p:spPr>
            <a:xfrm rot="16200000">
              <a:off x="-2605652" y="3442365"/>
              <a:ext cx="5904000" cy="692696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  <a:effectLst/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lIns="180000" rIns="180000" rtlCol="0" anchor="ctr"/>
            <a:lstStyle/>
            <a:p>
              <a:pPr algn="r"/>
              <a:r>
                <a:rPr lang="en-US" sz="2800" dirty="0" smtClean="0">
                  <a:solidFill>
                    <a:schemeClr val="bg1"/>
                  </a:solidFill>
                </a:rPr>
                <a:t>Egg</a:t>
              </a:r>
              <a:endParaRPr lang="en-US" sz="2800" dirty="0">
                <a:solidFill>
                  <a:schemeClr val="bg1"/>
                </a:solidFill>
              </a:endParaRPr>
            </a:p>
          </p:txBody>
        </p:sp>
        <p:sp>
          <p:nvSpPr>
            <p:cNvPr id="11" name="Isosceles Triangle 10"/>
            <p:cNvSpPr/>
            <p:nvPr/>
          </p:nvSpPr>
          <p:spPr>
            <a:xfrm rot="5400000">
              <a:off x="492530" y="1404512"/>
              <a:ext cx="668739" cy="343616"/>
            </a:xfrm>
            <a:prstGeom prst="triangle">
              <a:avLst/>
            </a:prstGeom>
            <a:solidFill>
              <a:srgbClr val="00B050"/>
            </a:solidFill>
            <a:ln>
              <a:noFill/>
            </a:ln>
            <a:effectLst/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lIns="180000" rIns="180000" rtlCol="0" anchor="ctr"/>
            <a:lstStyle/>
            <a:p>
              <a:pPr algn="r"/>
              <a:endParaRPr lang="en-US" sz="2800" dirty="0" smtClean="0">
                <a:solidFill>
                  <a:schemeClr val="bg1"/>
                </a:solidFill>
              </a:endParaRPr>
            </a:p>
          </p:txBody>
        </p:sp>
      </p:grpSp>
      <p:sp>
        <p:nvSpPr>
          <p:cNvPr id="14" name="Title 13"/>
          <p:cNvSpPr>
            <a:spLocks noGrp="1"/>
          </p:cNvSpPr>
          <p:nvPr>
            <p:ph type="title"/>
          </p:nvPr>
        </p:nvSpPr>
        <p:spPr>
          <a:xfrm rot="16200000">
            <a:off x="-3872552" y="2898443"/>
            <a:ext cx="6271146" cy="11430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Egg</a:t>
            </a:r>
            <a:endParaRPr lang="en-US" sz="2800" dirty="0"/>
          </a:p>
        </p:txBody>
      </p:sp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hlinkClick r:id="rId6" action="ppaction://hlinksldjump"/>
          </p:cNvPr>
          <p:cNvSpPr/>
          <p:nvPr/>
        </p:nvSpPr>
        <p:spPr>
          <a:xfrm>
            <a:off x="0" y="0"/>
            <a:ext cx="9144000" cy="692696"/>
          </a:xfrm>
          <a:prstGeom prst="rect">
            <a:avLst/>
          </a:prstGeom>
          <a:solidFill>
            <a:srgbClr val="FFC000"/>
          </a:solidFill>
          <a:ln>
            <a:noFill/>
          </a:ln>
          <a:effectLst/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dirty="0" smtClean="0">
                <a:solidFill>
                  <a:schemeClr val="bg1"/>
                </a:solidFill>
              </a:rPr>
              <a:t>  The Butterfly Life Cycle</a:t>
            </a: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6" name="Rectangle 5">
            <a:hlinkClick r:id="rId7" action="ppaction://hlinksldjump"/>
          </p:cNvPr>
          <p:cNvSpPr/>
          <p:nvPr/>
        </p:nvSpPr>
        <p:spPr>
          <a:xfrm rot="16200000">
            <a:off x="5845652" y="3442365"/>
            <a:ext cx="5904000" cy="692696"/>
          </a:xfrm>
          <a:prstGeom prst="rect">
            <a:avLst/>
          </a:prstGeom>
          <a:solidFill>
            <a:srgbClr val="92D050"/>
          </a:solidFill>
          <a:ln>
            <a:noFill/>
          </a:ln>
          <a:effectLst/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lIns="180000" rIns="180000" rtlCol="0" anchor="ctr"/>
          <a:lstStyle/>
          <a:p>
            <a:pPr algn="r"/>
            <a:r>
              <a:rPr lang="en-US" sz="2800" dirty="0" smtClean="0">
                <a:solidFill>
                  <a:schemeClr val="bg1"/>
                </a:solidFill>
              </a:rPr>
              <a:t>Adult</a:t>
            </a: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7" name="Rectangle 6">
            <a:hlinkClick r:id="rId8" action="ppaction://hlinksldjump"/>
          </p:cNvPr>
          <p:cNvSpPr/>
          <p:nvPr/>
        </p:nvSpPr>
        <p:spPr>
          <a:xfrm rot="16200000">
            <a:off x="5116444" y="3442365"/>
            <a:ext cx="5904000" cy="692696"/>
          </a:xfrm>
          <a:prstGeom prst="rect">
            <a:avLst/>
          </a:prstGeom>
          <a:solidFill>
            <a:srgbClr val="92D050"/>
          </a:solidFill>
          <a:ln>
            <a:noFill/>
          </a:ln>
          <a:effectLst/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lIns="180000" rIns="180000" rtlCol="0" anchor="ctr"/>
          <a:lstStyle/>
          <a:p>
            <a:pPr algn="r"/>
            <a:r>
              <a:rPr lang="en-US" sz="2800" dirty="0" smtClean="0">
                <a:solidFill>
                  <a:schemeClr val="bg1"/>
                </a:solidFill>
              </a:rPr>
              <a:t>Pupa</a:t>
            </a: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8" name="Rectangle 7">
            <a:hlinkClick r:id="rId9" action="ppaction://hlinksldjump"/>
          </p:cNvPr>
          <p:cNvSpPr/>
          <p:nvPr/>
        </p:nvSpPr>
        <p:spPr>
          <a:xfrm rot="16200000">
            <a:off x="-2605652" y="3442365"/>
            <a:ext cx="5904000" cy="692696"/>
          </a:xfrm>
          <a:prstGeom prst="rect">
            <a:avLst/>
          </a:prstGeom>
          <a:solidFill>
            <a:srgbClr val="92D050"/>
          </a:solidFill>
          <a:ln>
            <a:noFill/>
          </a:ln>
          <a:effectLst/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lIns="180000" rIns="180000" rtlCol="0" anchor="ctr"/>
          <a:lstStyle/>
          <a:p>
            <a:pPr algn="r"/>
            <a:r>
              <a:rPr lang="en-US" sz="2800" dirty="0" smtClean="0">
                <a:solidFill>
                  <a:schemeClr val="bg1"/>
                </a:solidFill>
              </a:rPr>
              <a:t>Egg</a:t>
            </a:r>
            <a:endParaRPr lang="en-US" sz="2800" dirty="0">
              <a:solidFill>
                <a:schemeClr val="bg1"/>
              </a:solidFill>
            </a:endParaRPr>
          </a:p>
        </p:txBody>
      </p:sp>
      <p:grpSp>
        <p:nvGrpSpPr>
          <p:cNvPr id="2" name="Group 12"/>
          <p:cNvGrpSpPr/>
          <p:nvPr>
            <p:custDataLst>
              <p:tags r:id="rId2"/>
            </p:custDataLst>
          </p:nvPr>
        </p:nvGrpSpPr>
        <p:grpSpPr>
          <a:xfrm>
            <a:off x="1514916" y="836712"/>
            <a:ext cx="6120000" cy="5904000"/>
            <a:chOff x="81888" y="836712"/>
            <a:chExt cx="6120000" cy="5904000"/>
          </a:xfrm>
        </p:grpSpPr>
        <p:sp>
          <p:nvSpPr>
            <p:cNvPr id="10" name="Rectangle 9"/>
            <p:cNvSpPr/>
            <p:nvPr/>
          </p:nvSpPr>
          <p:spPr>
            <a:xfrm>
              <a:off x="81888" y="836712"/>
              <a:ext cx="6120000" cy="5904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10" cstate="print"/>
            <a:srcRect l="44888" t="38031" r="37346" b="30215"/>
            <a:stretch>
              <a:fillRect/>
            </a:stretch>
          </p:blipFill>
          <p:spPr bwMode="auto">
            <a:xfrm>
              <a:off x="3968320" y="2570397"/>
              <a:ext cx="1962824" cy="2192671"/>
            </a:xfrm>
            <a:prstGeom prst="rect">
              <a:avLst/>
            </a:prstGeom>
            <a:noFill/>
            <a:ln w="38100">
              <a:solidFill>
                <a:schemeClr val="bg1">
                  <a:lumMod val="85000"/>
                </a:schemeClr>
              </a:solidFill>
              <a:miter lim="800000"/>
              <a:headEnd/>
              <a:tailEnd/>
            </a:ln>
          </p:spPr>
        </p:pic>
        <p:sp>
          <p:nvSpPr>
            <p:cNvPr id="12" name="TextBox 11"/>
            <p:cNvSpPr txBox="1"/>
            <p:nvPr/>
          </p:nvSpPr>
          <p:spPr>
            <a:xfrm>
              <a:off x="300252" y="1323832"/>
              <a:ext cx="3439236" cy="424731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 smtClean="0">
                  <a:solidFill>
                    <a:srgbClr val="FFC000"/>
                  </a:solidFill>
                </a:rPr>
                <a:t>Larva</a:t>
              </a:r>
            </a:p>
            <a:p>
              <a:endParaRPr lang="en-US" sz="28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endParaRPr lang="en-US" dirty="0" smtClean="0"/>
            </a:p>
            <a:p>
              <a:r>
                <a:rPr lang="en-US" sz="1400" dirty="0" err="1" smtClean="0"/>
                <a:t>Lorem</a:t>
              </a:r>
              <a:r>
                <a:rPr lang="en-US" sz="1400" dirty="0" smtClean="0"/>
                <a:t> </a:t>
              </a:r>
              <a:r>
                <a:rPr lang="en-US" sz="1400" dirty="0" err="1" smtClean="0"/>
                <a:t>ipsum</a:t>
              </a:r>
              <a:r>
                <a:rPr lang="en-US" sz="1400" dirty="0" smtClean="0"/>
                <a:t> dolor sit </a:t>
              </a:r>
              <a:r>
                <a:rPr lang="en-US" sz="1400" dirty="0" err="1" smtClean="0"/>
                <a:t>amet</a:t>
              </a:r>
              <a:r>
                <a:rPr lang="en-US" sz="1400" dirty="0" smtClean="0"/>
                <a:t>, </a:t>
              </a:r>
              <a:r>
                <a:rPr lang="en-US" sz="1400" dirty="0" err="1" smtClean="0"/>
                <a:t>consectetur</a:t>
              </a:r>
              <a:r>
                <a:rPr lang="en-US" sz="1400" dirty="0" smtClean="0"/>
                <a:t> </a:t>
              </a:r>
              <a:r>
                <a:rPr lang="en-US" sz="1400" dirty="0" err="1" smtClean="0"/>
                <a:t>adipiscing</a:t>
              </a:r>
              <a:r>
                <a:rPr lang="en-US" sz="1400" dirty="0" smtClean="0"/>
                <a:t> </a:t>
              </a:r>
              <a:r>
                <a:rPr lang="en-US" sz="1400" dirty="0" err="1" smtClean="0"/>
                <a:t>elit</a:t>
              </a:r>
              <a:r>
                <a:rPr lang="en-US" sz="1400" dirty="0" smtClean="0"/>
                <a:t>. </a:t>
              </a:r>
              <a:r>
                <a:rPr lang="en-US" sz="1400" dirty="0" err="1" smtClean="0"/>
                <a:t>Vivamus</a:t>
              </a:r>
              <a:r>
                <a:rPr lang="en-US" sz="1400" dirty="0" smtClean="0"/>
                <a:t> </a:t>
              </a:r>
              <a:r>
                <a:rPr lang="en-US" sz="1400" dirty="0" err="1" smtClean="0"/>
                <a:t>rutrum</a:t>
              </a:r>
              <a:r>
                <a:rPr lang="en-US" sz="1400" dirty="0" smtClean="0"/>
                <a:t> </a:t>
              </a:r>
              <a:r>
                <a:rPr lang="en-US" sz="1400" dirty="0" err="1" smtClean="0"/>
                <a:t>gravida</a:t>
              </a:r>
              <a:r>
                <a:rPr lang="en-US" sz="1400" dirty="0" smtClean="0"/>
                <a:t> </a:t>
              </a:r>
              <a:r>
                <a:rPr lang="en-US" sz="1400" dirty="0" err="1" smtClean="0"/>
                <a:t>fermentum</a:t>
              </a:r>
              <a:r>
                <a:rPr lang="en-US" sz="1400" dirty="0" smtClean="0"/>
                <a:t>. </a:t>
              </a:r>
              <a:r>
                <a:rPr lang="en-US" sz="1400" dirty="0" err="1" smtClean="0"/>
                <a:t>Sed</a:t>
              </a:r>
              <a:r>
                <a:rPr lang="en-US" sz="1400" dirty="0" smtClean="0"/>
                <a:t> </a:t>
              </a:r>
              <a:r>
                <a:rPr lang="en-US" sz="1400" dirty="0" err="1" smtClean="0"/>
                <a:t>ultrices</a:t>
              </a:r>
              <a:r>
                <a:rPr lang="en-US" sz="1400" dirty="0" smtClean="0"/>
                <a:t> </a:t>
              </a:r>
              <a:r>
                <a:rPr lang="en-US" sz="1400" dirty="0" err="1" smtClean="0"/>
                <a:t>consectetur</a:t>
              </a:r>
              <a:r>
                <a:rPr lang="en-US" sz="1400" dirty="0" smtClean="0"/>
                <a:t> </a:t>
              </a:r>
              <a:r>
                <a:rPr lang="en-US" sz="1400" dirty="0" err="1" smtClean="0"/>
                <a:t>pharetra</a:t>
              </a:r>
              <a:r>
                <a:rPr lang="en-US" sz="1400" dirty="0" smtClean="0"/>
                <a:t>. </a:t>
              </a:r>
            </a:p>
            <a:p>
              <a:endParaRPr lang="en-US" sz="1400" dirty="0" smtClean="0"/>
            </a:p>
            <a:p>
              <a:r>
                <a:rPr lang="en-US" sz="1400" dirty="0" err="1" smtClean="0"/>
                <a:t>Nulla</a:t>
              </a:r>
              <a:r>
                <a:rPr lang="en-US" sz="1400" dirty="0" smtClean="0"/>
                <a:t> </a:t>
              </a:r>
              <a:r>
                <a:rPr lang="en-US" sz="1400" dirty="0" err="1" smtClean="0"/>
                <a:t>facilisis</a:t>
              </a:r>
              <a:r>
                <a:rPr lang="en-US" sz="1400" dirty="0" smtClean="0"/>
                <a:t>, mi </a:t>
              </a:r>
              <a:r>
                <a:rPr lang="en-US" sz="1400" dirty="0" err="1" smtClean="0"/>
                <a:t>quis</a:t>
              </a:r>
              <a:r>
                <a:rPr lang="en-US" sz="1400" dirty="0" smtClean="0"/>
                <a:t> </a:t>
              </a:r>
              <a:r>
                <a:rPr lang="en-US" sz="1400" dirty="0" err="1" smtClean="0"/>
                <a:t>pretium</a:t>
              </a:r>
              <a:r>
                <a:rPr lang="en-US" sz="1400" dirty="0" smtClean="0"/>
                <a:t> </a:t>
              </a:r>
              <a:r>
                <a:rPr lang="en-US" sz="1400" dirty="0" err="1" smtClean="0"/>
                <a:t>tempor</a:t>
              </a:r>
              <a:r>
                <a:rPr lang="en-US" sz="1400" dirty="0" smtClean="0"/>
                <a:t>, </a:t>
              </a:r>
              <a:r>
                <a:rPr lang="en-US" sz="1400" dirty="0" err="1" smtClean="0"/>
                <a:t>eros</a:t>
              </a:r>
              <a:r>
                <a:rPr lang="en-US" sz="1400" dirty="0" smtClean="0"/>
                <a:t> </a:t>
              </a:r>
              <a:r>
                <a:rPr lang="en-US" sz="1400" dirty="0" err="1" smtClean="0"/>
                <a:t>velit</a:t>
              </a:r>
              <a:r>
                <a:rPr lang="en-US" sz="1400" dirty="0" smtClean="0"/>
                <a:t> </a:t>
              </a:r>
              <a:r>
                <a:rPr lang="en-US" sz="1400" dirty="0" err="1" smtClean="0"/>
                <a:t>tempor</a:t>
              </a:r>
              <a:r>
                <a:rPr lang="en-US" sz="1400" dirty="0" smtClean="0"/>
                <a:t> </a:t>
              </a:r>
              <a:r>
                <a:rPr lang="en-US" sz="1400" dirty="0" err="1" smtClean="0"/>
                <a:t>erat</a:t>
              </a:r>
              <a:r>
                <a:rPr lang="en-US" sz="1400" dirty="0" smtClean="0"/>
                <a:t>, </a:t>
              </a:r>
              <a:r>
                <a:rPr lang="en-US" sz="1400" dirty="0" err="1" smtClean="0"/>
                <a:t>semper</a:t>
              </a:r>
              <a:r>
                <a:rPr lang="en-US" sz="1400" dirty="0" smtClean="0"/>
                <a:t> dictum </a:t>
              </a:r>
              <a:r>
                <a:rPr lang="en-US" sz="1400" dirty="0" err="1" smtClean="0"/>
                <a:t>orci</a:t>
              </a:r>
              <a:r>
                <a:rPr lang="en-US" sz="1400" dirty="0" smtClean="0"/>
                <a:t> </a:t>
              </a:r>
              <a:r>
                <a:rPr lang="en-US" sz="1400" dirty="0" err="1" smtClean="0"/>
                <a:t>ipsum</a:t>
              </a:r>
              <a:r>
                <a:rPr lang="en-US" sz="1400" dirty="0" smtClean="0"/>
                <a:t> </a:t>
              </a:r>
              <a:r>
                <a:rPr lang="en-US" sz="1400" dirty="0" err="1" smtClean="0"/>
                <a:t>eu</a:t>
              </a:r>
              <a:r>
                <a:rPr lang="en-US" sz="1400" dirty="0" smtClean="0"/>
                <a:t> </a:t>
              </a:r>
              <a:r>
                <a:rPr lang="en-US" sz="1400" dirty="0" err="1" smtClean="0"/>
                <a:t>libero</a:t>
              </a:r>
              <a:r>
                <a:rPr lang="en-US" sz="1400" dirty="0" smtClean="0"/>
                <a:t>. </a:t>
              </a:r>
              <a:r>
                <a:rPr lang="en-US" sz="1400" dirty="0" err="1" smtClean="0"/>
                <a:t>Aliquam</a:t>
              </a:r>
              <a:r>
                <a:rPr lang="en-US" sz="1400" dirty="0" smtClean="0"/>
                <a:t> </a:t>
              </a:r>
              <a:r>
                <a:rPr lang="en-US" sz="1400" dirty="0" err="1" smtClean="0"/>
                <a:t>erat</a:t>
              </a:r>
              <a:r>
                <a:rPr lang="en-US" sz="1400" dirty="0" smtClean="0"/>
                <a:t> </a:t>
              </a:r>
              <a:r>
                <a:rPr lang="en-US" sz="1400" dirty="0" err="1" smtClean="0"/>
                <a:t>volutpat</a:t>
              </a:r>
              <a:r>
                <a:rPr lang="en-US" sz="1400" dirty="0" smtClean="0"/>
                <a:t>. </a:t>
              </a:r>
              <a:r>
                <a:rPr lang="en-US" sz="1400" dirty="0" err="1" smtClean="0"/>
                <a:t>Duis</a:t>
              </a:r>
              <a:r>
                <a:rPr lang="en-US" sz="1400" dirty="0" smtClean="0"/>
                <a:t> at </a:t>
              </a:r>
              <a:r>
                <a:rPr lang="en-US" sz="1400" dirty="0" err="1" smtClean="0"/>
                <a:t>ultricies</a:t>
              </a:r>
              <a:r>
                <a:rPr lang="en-US" sz="1400" dirty="0" smtClean="0"/>
                <a:t> </a:t>
              </a:r>
              <a:r>
                <a:rPr lang="en-US" sz="1400" dirty="0" err="1" smtClean="0"/>
                <a:t>nulla</a:t>
              </a:r>
              <a:r>
                <a:rPr lang="en-US" sz="1400" dirty="0" smtClean="0"/>
                <a:t>. </a:t>
              </a:r>
              <a:r>
                <a:rPr lang="en-US" sz="1400" dirty="0" err="1" smtClean="0"/>
                <a:t>Quisque</a:t>
              </a:r>
              <a:r>
                <a:rPr lang="en-US" sz="1400" dirty="0" smtClean="0"/>
                <a:t> </a:t>
              </a:r>
              <a:r>
                <a:rPr lang="en-US" sz="1400" dirty="0" err="1" smtClean="0"/>
                <a:t>viverra</a:t>
              </a:r>
              <a:r>
                <a:rPr lang="en-US" sz="1400" dirty="0" smtClean="0"/>
                <a:t> </a:t>
              </a:r>
              <a:r>
                <a:rPr lang="en-US" sz="1400" dirty="0" err="1" smtClean="0"/>
                <a:t>rhoncus</a:t>
              </a:r>
              <a:r>
                <a:rPr lang="en-US" sz="1400" dirty="0" smtClean="0"/>
                <a:t> </a:t>
              </a:r>
              <a:r>
                <a:rPr lang="en-US" sz="1400" dirty="0" err="1" smtClean="0"/>
                <a:t>metus</a:t>
              </a:r>
              <a:r>
                <a:rPr lang="en-US" sz="1400" dirty="0" smtClean="0"/>
                <a:t> </a:t>
              </a:r>
              <a:r>
                <a:rPr lang="en-US" sz="1400" dirty="0" err="1" smtClean="0"/>
                <a:t>porttitor</a:t>
              </a:r>
              <a:r>
                <a:rPr lang="en-US" sz="1400" dirty="0" smtClean="0"/>
                <a:t> </a:t>
              </a:r>
              <a:r>
                <a:rPr lang="en-US" sz="1400" dirty="0" err="1" smtClean="0"/>
                <a:t>rutrum</a:t>
              </a:r>
              <a:r>
                <a:rPr lang="en-US" sz="1400" dirty="0" smtClean="0"/>
                <a:t>. </a:t>
              </a:r>
            </a:p>
            <a:p>
              <a:endParaRPr lang="en-US" sz="1400" dirty="0" smtClean="0"/>
            </a:p>
            <a:p>
              <a:r>
                <a:rPr lang="en-US" sz="1400" dirty="0" err="1" smtClean="0"/>
                <a:t>Vestibulum</a:t>
              </a:r>
              <a:r>
                <a:rPr lang="en-US" sz="1400" dirty="0" smtClean="0"/>
                <a:t> </a:t>
              </a:r>
              <a:r>
                <a:rPr lang="en-US" sz="1400" dirty="0" err="1" smtClean="0"/>
                <a:t>pellentesque</a:t>
              </a:r>
              <a:r>
                <a:rPr lang="en-US" sz="1400" dirty="0" smtClean="0"/>
                <a:t> </a:t>
              </a:r>
              <a:r>
                <a:rPr lang="en-US" sz="1400" dirty="0" err="1" smtClean="0"/>
                <a:t>odio</a:t>
              </a:r>
              <a:r>
                <a:rPr lang="en-US" sz="1400" dirty="0" smtClean="0"/>
                <a:t> </a:t>
              </a:r>
              <a:r>
                <a:rPr lang="en-US" sz="1400" dirty="0" err="1" smtClean="0"/>
                <a:t>vel</a:t>
              </a:r>
              <a:r>
                <a:rPr lang="en-US" sz="1400" dirty="0" smtClean="0"/>
                <a:t> </a:t>
              </a:r>
              <a:r>
                <a:rPr lang="en-US" sz="1400" dirty="0" err="1" smtClean="0"/>
                <a:t>nunc</a:t>
              </a:r>
              <a:r>
                <a:rPr lang="en-US" sz="1400" dirty="0" smtClean="0"/>
                <a:t> </a:t>
              </a:r>
              <a:r>
                <a:rPr lang="en-US" sz="1400" dirty="0" err="1" smtClean="0"/>
                <a:t>cursus</a:t>
              </a:r>
              <a:r>
                <a:rPr lang="en-US" sz="1400" dirty="0" smtClean="0"/>
                <a:t> </a:t>
              </a:r>
              <a:r>
                <a:rPr lang="en-US" sz="1400" dirty="0" err="1" smtClean="0"/>
                <a:t>sed</a:t>
              </a:r>
              <a:r>
                <a:rPr lang="en-US" sz="1400" dirty="0" smtClean="0"/>
                <a:t> </a:t>
              </a:r>
              <a:r>
                <a:rPr lang="en-US" sz="1400" dirty="0" err="1" smtClean="0"/>
                <a:t>dignissim</a:t>
              </a:r>
              <a:r>
                <a:rPr lang="en-US" sz="1400" dirty="0" smtClean="0"/>
                <a:t> magna </a:t>
              </a:r>
              <a:r>
                <a:rPr lang="en-US" sz="1400" dirty="0" err="1" smtClean="0"/>
                <a:t>adipiscing</a:t>
              </a:r>
              <a:r>
                <a:rPr lang="en-US" sz="1400" dirty="0" smtClean="0"/>
                <a:t>. </a:t>
              </a:r>
              <a:r>
                <a:rPr lang="en-US" sz="1400" dirty="0" err="1" smtClean="0"/>
                <a:t>Proin</a:t>
              </a:r>
              <a:r>
                <a:rPr lang="en-US" sz="1400" dirty="0" smtClean="0"/>
                <a:t> </a:t>
              </a:r>
              <a:r>
                <a:rPr lang="en-US" sz="1400" dirty="0" err="1" smtClean="0"/>
                <a:t>interdum</a:t>
              </a:r>
              <a:r>
                <a:rPr lang="en-US" sz="1400" dirty="0" smtClean="0"/>
                <a:t> </a:t>
              </a:r>
              <a:r>
                <a:rPr lang="en-US" sz="1400" dirty="0" err="1" smtClean="0"/>
                <a:t>facilisis</a:t>
              </a:r>
              <a:r>
                <a:rPr lang="en-US" sz="1400" dirty="0" smtClean="0"/>
                <a:t> </a:t>
              </a:r>
              <a:r>
                <a:rPr lang="en-US" sz="1400" dirty="0" err="1" smtClean="0"/>
                <a:t>pellentesque</a:t>
              </a:r>
              <a:r>
                <a:rPr lang="en-US" sz="1400" dirty="0" smtClean="0"/>
                <a:t>. </a:t>
              </a:r>
              <a:endParaRPr lang="en-US" sz="1400" dirty="0"/>
            </a:p>
          </p:txBody>
        </p:sp>
      </p:grpSp>
      <p:grpSp>
        <p:nvGrpSpPr>
          <p:cNvPr id="3" name="PPTShape_0"/>
          <p:cNvGrpSpPr/>
          <p:nvPr>
            <p:custDataLst>
              <p:tags r:id="rId3"/>
            </p:custDataLst>
          </p:nvPr>
        </p:nvGrpSpPr>
        <p:grpSpPr>
          <a:xfrm>
            <a:off x="723330" y="836713"/>
            <a:ext cx="998708" cy="5904000"/>
            <a:chOff x="0" y="836713"/>
            <a:chExt cx="998708" cy="5904000"/>
          </a:xfrm>
        </p:grpSpPr>
        <p:sp>
          <p:nvSpPr>
            <p:cNvPr id="9" name="Rectangle 8"/>
            <p:cNvSpPr/>
            <p:nvPr/>
          </p:nvSpPr>
          <p:spPr>
            <a:xfrm rot="16200000">
              <a:off x="-2605652" y="3442365"/>
              <a:ext cx="5904000" cy="692696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  <a:effectLst/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lIns="180000" rIns="180000" rtlCol="0" anchor="ctr"/>
            <a:lstStyle/>
            <a:p>
              <a:pPr algn="r"/>
              <a:r>
                <a:rPr lang="en-US" sz="2800" dirty="0" smtClean="0">
                  <a:solidFill>
                    <a:schemeClr val="bg1"/>
                  </a:solidFill>
                </a:rPr>
                <a:t>Larva</a:t>
              </a:r>
              <a:endParaRPr lang="en-US" sz="2800" dirty="0">
                <a:solidFill>
                  <a:schemeClr val="bg1"/>
                </a:solidFill>
              </a:endParaRPr>
            </a:p>
          </p:txBody>
        </p:sp>
        <p:sp>
          <p:nvSpPr>
            <p:cNvPr id="11" name="Isosceles Triangle 10"/>
            <p:cNvSpPr/>
            <p:nvPr/>
          </p:nvSpPr>
          <p:spPr>
            <a:xfrm rot="5400000">
              <a:off x="492530" y="1404512"/>
              <a:ext cx="668739" cy="343616"/>
            </a:xfrm>
            <a:prstGeom prst="triangle">
              <a:avLst/>
            </a:prstGeom>
            <a:solidFill>
              <a:srgbClr val="00B050"/>
            </a:solidFill>
            <a:ln>
              <a:noFill/>
            </a:ln>
            <a:effectLst/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lIns="180000" rIns="180000" rtlCol="0" anchor="ctr"/>
            <a:lstStyle/>
            <a:p>
              <a:pPr algn="r"/>
              <a:endParaRPr lang="en-US" sz="2800" dirty="0" smtClean="0">
                <a:solidFill>
                  <a:schemeClr val="bg1"/>
                </a:solidFill>
              </a:endParaRPr>
            </a:p>
          </p:txBody>
        </p:sp>
      </p:grpSp>
      <p:sp>
        <p:nvSpPr>
          <p:cNvPr id="14" name="Title 13"/>
          <p:cNvSpPr>
            <a:spLocks noGrp="1"/>
          </p:cNvSpPr>
          <p:nvPr>
            <p:ph type="title"/>
          </p:nvPr>
        </p:nvSpPr>
        <p:spPr>
          <a:xfrm rot="16200000">
            <a:off x="-3872552" y="2898443"/>
            <a:ext cx="6271146" cy="11430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Larva</a:t>
            </a:r>
            <a:endParaRPr lang="en-US" sz="2800" dirty="0"/>
          </a:p>
        </p:txBody>
      </p:sp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hlinkClick r:id="rId6" action="ppaction://hlinksldjump"/>
          </p:cNvPr>
          <p:cNvSpPr/>
          <p:nvPr/>
        </p:nvSpPr>
        <p:spPr>
          <a:xfrm>
            <a:off x="0" y="0"/>
            <a:ext cx="9144000" cy="692696"/>
          </a:xfrm>
          <a:prstGeom prst="rect">
            <a:avLst/>
          </a:prstGeom>
          <a:solidFill>
            <a:srgbClr val="FFC000"/>
          </a:solidFill>
          <a:ln>
            <a:noFill/>
          </a:ln>
          <a:effectLst/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dirty="0" smtClean="0">
                <a:solidFill>
                  <a:schemeClr val="bg1"/>
                </a:solidFill>
              </a:rPr>
              <a:t>  The Butterfly Life Cycle</a:t>
            </a: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6" name="Rectangle 5">
            <a:hlinkClick r:id="rId7" action="ppaction://hlinksldjump"/>
          </p:cNvPr>
          <p:cNvSpPr/>
          <p:nvPr/>
        </p:nvSpPr>
        <p:spPr>
          <a:xfrm rot="16200000">
            <a:off x="5845652" y="3442365"/>
            <a:ext cx="5904000" cy="692696"/>
          </a:xfrm>
          <a:prstGeom prst="rect">
            <a:avLst/>
          </a:prstGeom>
          <a:solidFill>
            <a:srgbClr val="92D050"/>
          </a:solidFill>
          <a:ln>
            <a:noFill/>
          </a:ln>
          <a:effectLst/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lIns="180000" rIns="180000" rtlCol="0" anchor="ctr"/>
          <a:lstStyle/>
          <a:p>
            <a:pPr algn="r"/>
            <a:r>
              <a:rPr lang="en-US" sz="2800" dirty="0" smtClean="0">
                <a:solidFill>
                  <a:schemeClr val="bg1"/>
                </a:solidFill>
              </a:rPr>
              <a:t>Adult</a:t>
            </a: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7" name="Rectangle 6">
            <a:hlinkClick r:id="rId8" action="ppaction://hlinksldjump"/>
          </p:cNvPr>
          <p:cNvSpPr/>
          <p:nvPr/>
        </p:nvSpPr>
        <p:spPr>
          <a:xfrm rot="16200000">
            <a:off x="-1884858" y="3442365"/>
            <a:ext cx="5904000" cy="692696"/>
          </a:xfrm>
          <a:prstGeom prst="rect">
            <a:avLst/>
          </a:prstGeom>
          <a:solidFill>
            <a:srgbClr val="92D050"/>
          </a:solidFill>
          <a:ln>
            <a:noFill/>
          </a:ln>
          <a:effectLst/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lIns="180000" rIns="180000" rtlCol="0" anchor="ctr"/>
          <a:lstStyle/>
          <a:p>
            <a:pPr algn="r"/>
            <a:r>
              <a:rPr lang="en-US" sz="2800" dirty="0" smtClean="0">
                <a:solidFill>
                  <a:schemeClr val="bg1"/>
                </a:solidFill>
              </a:rPr>
              <a:t>Larva</a:t>
            </a: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8" name="Rectangle 7">
            <a:hlinkClick r:id="rId9" action="ppaction://hlinksldjump"/>
          </p:cNvPr>
          <p:cNvSpPr/>
          <p:nvPr/>
        </p:nvSpPr>
        <p:spPr>
          <a:xfrm rot="16200000">
            <a:off x="-2605652" y="3442365"/>
            <a:ext cx="5904000" cy="692696"/>
          </a:xfrm>
          <a:prstGeom prst="rect">
            <a:avLst/>
          </a:prstGeom>
          <a:solidFill>
            <a:srgbClr val="92D050"/>
          </a:solidFill>
          <a:ln>
            <a:noFill/>
          </a:ln>
          <a:effectLst/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lIns="180000" rIns="180000" rtlCol="0" anchor="ctr"/>
          <a:lstStyle/>
          <a:p>
            <a:pPr algn="r"/>
            <a:r>
              <a:rPr lang="en-US" sz="2800" dirty="0" smtClean="0">
                <a:solidFill>
                  <a:schemeClr val="bg1"/>
                </a:solidFill>
              </a:rPr>
              <a:t>Egg</a:t>
            </a:r>
            <a:endParaRPr lang="en-US" sz="2800" dirty="0">
              <a:solidFill>
                <a:schemeClr val="bg1"/>
              </a:solidFill>
            </a:endParaRPr>
          </a:p>
        </p:txBody>
      </p:sp>
      <p:grpSp>
        <p:nvGrpSpPr>
          <p:cNvPr id="2" name="Group 12"/>
          <p:cNvGrpSpPr/>
          <p:nvPr>
            <p:custDataLst>
              <p:tags r:id="rId2"/>
            </p:custDataLst>
          </p:nvPr>
        </p:nvGrpSpPr>
        <p:grpSpPr>
          <a:xfrm>
            <a:off x="2238244" y="836712"/>
            <a:ext cx="6120000" cy="5904000"/>
            <a:chOff x="81888" y="836712"/>
            <a:chExt cx="6120000" cy="5904000"/>
          </a:xfrm>
        </p:grpSpPr>
        <p:sp>
          <p:nvSpPr>
            <p:cNvPr id="10" name="Rectangle 9"/>
            <p:cNvSpPr/>
            <p:nvPr/>
          </p:nvSpPr>
          <p:spPr>
            <a:xfrm>
              <a:off x="81888" y="836712"/>
              <a:ext cx="6120000" cy="5904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10" cstate="print"/>
            <a:srcRect l="44888" t="38031" r="37346" b="30215"/>
            <a:stretch>
              <a:fillRect/>
            </a:stretch>
          </p:blipFill>
          <p:spPr bwMode="auto">
            <a:xfrm>
              <a:off x="3968320" y="2570397"/>
              <a:ext cx="1962824" cy="2192671"/>
            </a:xfrm>
            <a:prstGeom prst="rect">
              <a:avLst/>
            </a:prstGeom>
            <a:noFill/>
            <a:ln w="38100">
              <a:solidFill>
                <a:schemeClr val="bg1">
                  <a:lumMod val="85000"/>
                </a:schemeClr>
              </a:solidFill>
              <a:miter lim="800000"/>
              <a:headEnd/>
              <a:tailEnd/>
            </a:ln>
          </p:spPr>
        </p:pic>
        <p:sp>
          <p:nvSpPr>
            <p:cNvPr id="12" name="TextBox 11"/>
            <p:cNvSpPr txBox="1"/>
            <p:nvPr/>
          </p:nvSpPr>
          <p:spPr>
            <a:xfrm>
              <a:off x="300252" y="1323832"/>
              <a:ext cx="3439236" cy="424731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 smtClean="0">
                  <a:solidFill>
                    <a:srgbClr val="FFC000"/>
                  </a:solidFill>
                </a:rPr>
                <a:t>Pupa</a:t>
              </a:r>
            </a:p>
            <a:p>
              <a:endParaRPr lang="en-US" sz="28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endParaRPr lang="en-US" dirty="0" smtClean="0"/>
            </a:p>
            <a:p>
              <a:r>
                <a:rPr lang="en-US" sz="1400" dirty="0" err="1" smtClean="0"/>
                <a:t>Lorem</a:t>
              </a:r>
              <a:r>
                <a:rPr lang="en-US" sz="1400" dirty="0" smtClean="0"/>
                <a:t> </a:t>
              </a:r>
              <a:r>
                <a:rPr lang="en-US" sz="1400" dirty="0" err="1" smtClean="0"/>
                <a:t>ipsum</a:t>
              </a:r>
              <a:r>
                <a:rPr lang="en-US" sz="1400" dirty="0" smtClean="0"/>
                <a:t> dolor sit </a:t>
              </a:r>
              <a:r>
                <a:rPr lang="en-US" sz="1400" dirty="0" err="1" smtClean="0"/>
                <a:t>amet</a:t>
              </a:r>
              <a:r>
                <a:rPr lang="en-US" sz="1400" dirty="0" smtClean="0"/>
                <a:t>, </a:t>
              </a:r>
              <a:r>
                <a:rPr lang="en-US" sz="1400" dirty="0" err="1" smtClean="0"/>
                <a:t>consectetur</a:t>
              </a:r>
              <a:r>
                <a:rPr lang="en-US" sz="1400" dirty="0" smtClean="0"/>
                <a:t> </a:t>
              </a:r>
              <a:r>
                <a:rPr lang="en-US" sz="1400" dirty="0" err="1" smtClean="0"/>
                <a:t>adipiscing</a:t>
              </a:r>
              <a:r>
                <a:rPr lang="en-US" sz="1400" dirty="0" smtClean="0"/>
                <a:t> </a:t>
              </a:r>
              <a:r>
                <a:rPr lang="en-US" sz="1400" dirty="0" err="1" smtClean="0"/>
                <a:t>elit</a:t>
              </a:r>
              <a:r>
                <a:rPr lang="en-US" sz="1400" dirty="0" smtClean="0"/>
                <a:t>. </a:t>
              </a:r>
              <a:r>
                <a:rPr lang="en-US" sz="1400" dirty="0" err="1" smtClean="0"/>
                <a:t>Vivamus</a:t>
              </a:r>
              <a:r>
                <a:rPr lang="en-US" sz="1400" dirty="0" smtClean="0"/>
                <a:t> </a:t>
              </a:r>
              <a:r>
                <a:rPr lang="en-US" sz="1400" dirty="0" err="1" smtClean="0"/>
                <a:t>rutrum</a:t>
              </a:r>
              <a:r>
                <a:rPr lang="en-US" sz="1400" dirty="0" smtClean="0"/>
                <a:t> </a:t>
              </a:r>
              <a:r>
                <a:rPr lang="en-US" sz="1400" dirty="0" err="1" smtClean="0"/>
                <a:t>gravida</a:t>
              </a:r>
              <a:r>
                <a:rPr lang="en-US" sz="1400" dirty="0" smtClean="0"/>
                <a:t> </a:t>
              </a:r>
              <a:r>
                <a:rPr lang="en-US" sz="1400" dirty="0" err="1" smtClean="0"/>
                <a:t>fermentum</a:t>
              </a:r>
              <a:r>
                <a:rPr lang="en-US" sz="1400" dirty="0" smtClean="0"/>
                <a:t>. </a:t>
              </a:r>
              <a:r>
                <a:rPr lang="en-US" sz="1400" dirty="0" err="1" smtClean="0"/>
                <a:t>Sed</a:t>
              </a:r>
              <a:r>
                <a:rPr lang="en-US" sz="1400" dirty="0" smtClean="0"/>
                <a:t> </a:t>
              </a:r>
              <a:r>
                <a:rPr lang="en-US" sz="1400" dirty="0" err="1" smtClean="0"/>
                <a:t>ultrices</a:t>
              </a:r>
              <a:r>
                <a:rPr lang="en-US" sz="1400" dirty="0" smtClean="0"/>
                <a:t> </a:t>
              </a:r>
              <a:r>
                <a:rPr lang="en-US" sz="1400" dirty="0" err="1" smtClean="0"/>
                <a:t>consectetur</a:t>
              </a:r>
              <a:r>
                <a:rPr lang="en-US" sz="1400" dirty="0" smtClean="0"/>
                <a:t> </a:t>
              </a:r>
              <a:r>
                <a:rPr lang="en-US" sz="1400" dirty="0" err="1" smtClean="0"/>
                <a:t>pharetra</a:t>
              </a:r>
              <a:r>
                <a:rPr lang="en-US" sz="1400" dirty="0" smtClean="0"/>
                <a:t>. </a:t>
              </a:r>
            </a:p>
            <a:p>
              <a:endParaRPr lang="en-US" sz="1400" dirty="0" smtClean="0"/>
            </a:p>
            <a:p>
              <a:r>
                <a:rPr lang="en-US" sz="1400" dirty="0" err="1" smtClean="0"/>
                <a:t>Nulla</a:t>
              </a:r>
              <a:r>
                <a:rPr lang="en-US" sz="1400" dirty="0" smtClean="0"/>
                <a:t> </a:t>
              </a:r>
              <a:r>
                <a:rPr lang="en-US" sz="1400" dirty="0" err="1" smtClean="0"/>
                <a:t>facilisis</a:t>
              </a:r>
              <a:r>
                <a:rPr lang="en-US" sz="1400" dirty="0" smtClean="0"/>
                <a:t>, mi </a:t>
              </a:r>
              <a:r>
                <a:rPr lang="en-US" sz="1400" dirty="0" err="1" smtClean="0"/>
                <a:t>quis</a:t>
              </a:r>
              <a:r>
                <a:rPr lang="en-US" sz="1400" dirty="0" smtClean="0"/>
                <a:t> </a:t>
              </a:r>
              <a:r>
                <a:rPr lang="en-US" sz="1400" dirty="0" err="1" smtClean="0"/>
                <a:t>pretium</a:t>
              </a:r>
              <a:r>
                <a:rPr lang="en-US" sz="1400" dirty="0" smtClean="0"/>
                <a:t> </a:t>
              </a:r>
              <a:r>
                <a:rPr lang="en-US" sz="1400" dirty="0" err="1" smtClean="0"/>
                <a:t>tempor</a:t>
              </a:r>
              <a:r>
                <a:rPr lang="en-US" sz="1400" dirty="0" smtClean="0"/>
                <a:t>, </a:t>
              </a:r>
              <a:r>
                <a:rPr lang="en-US" sz="1400" dirty="0" err="1" smtClean="0"/>
                <a:t>eros</a:t>
              </a:r>
              <a:r>
                <a:rPr lang="en-US" sz="1400" dirty="0" smtClean="0"/>
                <a:t> </a:t>
              </a:r>
              <a:r>
                <a:rPr lang="en-US" sz="1400" dirty="0" err="1" smtClean="0"/>
                <a:t>velit</a:t>
              </a:r>
              <a:r>
                <a:rPr lang="en-US" sz="1400" dirty="0" smtClean="0"/>
                <a:t> </a:t>
              </a:r>
              <a:r>
                <a:rPr lang="en-US" sz="1400" dirty="0" err="1" smtClean="0"/>
                <a:t>tempor</a:t>
              </a:r>
              <a:r>
                <a:rPr lang="en-US" sz="1400" dirty="0" smtClean="0"/>
                <a:t> </a:t>
              </a:r>
              <a:r>
                <a:rPr lang="en-US" sz="1400" dirty="0" err="1" smtClean="0"/>
                <a:t>erat</a:t>
              </a:r>
              <a:r>
                <a:rPr lang="en-US" sz="1400" dirty="0" smtClean="0"/>
                <a:t>, </a:t>
              </a:r>
              <a:r>
                <a:rPr lang="en-US" sz="1400" dirty="0" err="1" smtClean="0"/>
                <a:t>semper</a:t>
              </a:r>
              <a:r>
                <a:rPr lang="en-US" sz="1400" dirty="0" smtClean="0"/>
                <a:t> dictum </a:t>
              </a:r>
              <a:r>
                <a:rPr lang="en-US" sz="1400" dirty="0" err="1" smtClean="0"/>
                <a:t>orci</a:t>
              </a:r>
              <a:r>
                <a:rPr lang="en-US" sz="1400" dirty="0" smtClean="0"/>
                <a:t> </a:t>
              </a:r>
              <a:r>
                <a:rPr lang="en-US" sz="1400" dirty="0" err="1" smtClean="0"/>
                <a:t>ipsum</a:t>
              </a:r>
              <a:r>
                <a:rPr lang="en-US" sz="1400" dirty="0" smtClean="0"/>
                <a:t> </a:t>
              </a:r>
              <a:r>
                <a:rPr lang="en-US" sz="1400" dirty="0" err="1" smtClean="0"/>
                <a:t>eu</a:t>
              </a:r>
              <a:r>
                <a:rPr lang="en-US" sz="1400" dirty="0" smtClean="0"/>
                <a:t> </a:t>
              </a:r>
              <a:r>
                <a:rPr lang="en-US" sz="1400" dirty="0" err="1" smtClean="0"/>
                <a:t>libero</a:t>
              </a:r>
              <a:r>
                <a:rPr lang="en-US" sz="1400" dirty="0" smtClean="0"/>
                <a:t>. </a:t>
              </a:r>
              <a:r>
                <a:rPr lang="en-US" sz="1400" dirty="0" err="1" smtClean="0"/>
                <a:t>Aliquam</a:t>
              </a:r>
              <a:r>
                <a:rPr lang="en-US" sz="1400" dirty="0" smtClean="0"/>
                <a:t> </a:t>
              </a:r>
              <a:r>
                <a:rPr lang="en-US" sz="1400" dirty="0" err="1" smtClean="0"/>
                <a:t>erat</a:t>
              </a:r>
              <a:r>
                <a:rPr lang="en-US" sz="1400" dirty="0" smtClean="0"/>
                <a:t> </a:t>
              </a:r>
              <a:r>
                <a:rPr lang="en-US" sz="1400" dirty="0" err="1" smtClean="0"/>
                <a:t>volutpat</a:t>
              </a:r>
              <a:r>
                <a:rPr lang="en-US" sz="1400" dirty="0" smtClean="0"/>
                <a:t>. </a:t>
              </a:r>
              <a:r>
                <a:rPr lang="en-US" sz="1400" dirty="0" err="1" smtClean="0"/>
                <a:t>Duis</a:t>
              </a:r>
              <a:r>
                <a:rPr lang="en-US" sz="1400" dirty="0" smtClean="0"/>
                <a:t> at </a:t>
              </a:r>
              <a:r>
                <a:rPr lang="en-US" sz="1400" dirty="0" err="1" smtClean="0"/>
                <a:t>ultricies</a:t>
              </a:r>
              <a:r>
                <a:rPr lang="en-US" sz="1400" dirty="0" smtClean="0"/>
                <a:t> </a:t>
              </a:r>
              <a:r>
                <a:rPr lang="en-US" sz="1400" dirty="0" err="1" smtClean="0"/>
                <a:t>nulla</a:t>
              </a:r>
              <a:r>
                <a:rPr lang="en-US" sz="1400" dirty="0" smtClean="0"/>
                <a:t>. </a:t>
              </a:r>
              <a:r>
                <a:rPr lang="en-US" sz="1400" dirty="0" err="1" smtClean="0"/>
                <a:t>Quisque</a:t>
              </a:r>
              <a:r>
                <a:rPr lang="en-US" sz="1400" dirty="0" smtClean="0"/>
                <a:t> </a:t>
              </a:r>
              <a:r>
                <a:rPr lang="en-US" sz="1400" dirty="0" err="1" smtClean="0"/>
                <a:t>viverra</a:t>
              </a:r>
              <a:r>
                <a:rPr lang="en-US" sz="1400" dirty="0" smtClean="0"/>
                <a:t> </a:t>
              </a:r>
              <a:r>
                <a:rPr lang="en-US" sz="1400" dirty="0" err="1" smtClean="0"/>
                <a:t>rhoncus</a:t>
              </a:r>
              <a:r>
                <a:rPr lang="en-US" sz="1400" dirty="0" smtClean="0"/>
                <a:t> </a:t>
              </a:r>
              <a:r>
                <a:rPr lang="en-US" sz="1400" dirty="0" err="1" smtClean="0"/>
                <a:t>metus</a:t>
              </a:r>
              <a:r>
                <a:rPr lang="en-US" sz="1400" dirty="0" smtClean="0"/>
                <a:t> </a:t>
              </a:r>
              <a:r>
                <a:rPr lang="en-US" sz="1400" dirty="0" err="1" smtClean="0"/>
                <a:t>porttitor</a:t>
              </a:r>
              <a:r>
                <a:rPr lang="en-US" sz="1400" dirty="0" smtClean="0"/>
                <a:t> </a:t>
              </a:r>
              <a:r>
                <a:rPr lang="en-US" sz="1400" dirty="0" err="1" smtClean="0"/>
                <a:t>rutrum</a:t>
              </a:r>
              <a:r>
                <a:rPr lang="en-US" sz="1400" dirty="0" smtClean="0"/>
                <a:t>. </a:t>
              </a:r>
            </a:p>
            <a:p>
              <a:endParaRPr lang="en-US" sz="1400" dirty="0" smtClean="0"/>
            </a:p>
            <a:p>
              <a:r>
                <a:rPr lang="en-US" sz="1400" dirty="0" err="1" smtClean="0"/>
                <a:t>Vestibulum</a:t>
              </a:r>
              <a:r>
                <a:rPr lang="en-US" sz="1400" dirty="0" smtClean="0"/>
                <a:t> </a:t>
              </a:r>
              <a:r>
                <a:rPr lang="en-US" sz="1400" dirty="0" err="1" smtClean="0"/>
                <a:t>pellentesque</a:t>
              </a:r>
              <a:r>
                <a:rPr lang="en-US" sz="1400" dirty="0" smtClean="0"/>
                <a:t> </a:t>
              </a:r>
              <a:r>
                <a:rPr lang="en-US" sz="1400" dirty="0" err="1" smtClean="0"/>
                <a:t>odio</a:t>
              </a:r>
              <a:r>
                <a:rPr lang="en-US" sz="1400" dirty="0" smtClean="0"/>
                <a:t> </a:t>
              </a:r>
              <a:r>
                <a:rPr lang="en-US" sz="1400" dirty="0" err="1" smtClean="0"/>
                <a:t>vel</a:t>
              </a:r>
              <a:r>
                <a:rPr lang="en-US" sz="1400" dirty="0" smtClean="0"/>
                <a:t> </a:t>
              </a:r>
              <a:r>
                <a:rPr lang="en-US" sz="1400" dirty="0" err="1" smtClean="0"/>
                <a:t>nunc</a:t>
              </a:r>
              <a:r>
                <a:rPr lang="en-US" sz="1400" dirty="0" smtClean="0"/>
                <a:t> </a:t>
              </a:r>
              <a:r>
                <a:rPr lang="en-US" sz="1400" dirty="0" err="1" smtClean="0"/>
                <a:t>cursus</a:t>
              </a:r>
              <a:r>
                <a:rPr lang="en-US" sz="1400" dirty="0" smtClean="0"/>
                <a:t> </a:t>
              </a:r>
              <a:r>
                <a:rPr lang="en-US" sz="1400" dirty="0" err="1" smtClean="0"/>
                <a:t>sed</a:t>
              </a:r>
              <a:r>
                <a:rPr lang="en-US" sz="1400" dirty="0" smtClean="0"/>
                <a:t> </a:t>
              </a:r>
              <a:r>
                <a:rPr lang="en-US" sz="1400" dirty="0" err="1" smtClean="0"/>
                <a:t>dignissim</a:t>
              </a:r>
              <a:r>
                <a:rPr lang="en-US" sz="1400" dirty="0" smtClean="0"/>
                <a:t> magna </a:t>
              </a:r>
              <a:r>
                <a:rPr lang="en-US" sz="1400" dirty="0" err="1" smtClean="0"/>
                <a:t>adipiscing</a:t>
              </a:r>
              <a:r>
                <a:rPr lang="en-US" sz="1400" dirty="0" smtClean="0"/>
                <a:t>. </a:t>
              </a:r>
              <a:r>
                <a:rPr lang="en-US" sz="1400" dirty="0" err="1" smtClean="0"/>
                <a:t>Proin</a:t>
              </a:r>
              <a:r>
                <a:rPr lang="en-US" sz="1400" dirty="0" smtClean="0"/>
                <a:t> </a:t>
              </a:r>
              <a:r>
                <a:rPr lang="en-US" sz="1400" dirty="0" err="1" smtClean="0"/>
                <a:t>interdum</a:t>
              </a:r>
              <a:r>
                <a:rPr lang="en-US" sz="1400" dirty="0" smtClean="0"/>
                <a:t> </a:t>
              </a:r>
              <a:r>
                <a:rPr lang="en-US" sz="1400" dirty="0" err="1" smtClean="0"/>
                <a:t>facilisis</a:t>
              </a:r>
              <a:r>
                <a:rPr lang="en-US" sz="1400" dirty="0" smtClean="0"/>
                <a:t> </a:t>
              </a:r>
              <a:r>
                <a:rPr lang="en-US" sz="1400" dirty="0" err="1" smtClean="0"/>
                <a:t>pellentesque</a:t>
              </a:r>
              <a:r>
                <a:rPr lang="en-US" sz="1400" dirty="0" smtClean="0"/>
                <a:t>. </a:t>
              </a:r>
              <a:endParaRPr lang="en-US" sz="1400" dirty="0"/>
            </a:p>
          </p:txBody>
        </p:sp>
      </p:grpSp>
      <p:grpSp>
        <p:nvGrpSpPr>
          <p:cNvPr id="3" name="PPTShape_0"/>
          <p:cNvGrpSpPr/>
          <p:nvPr>
            <p:custDataLst>
              <p:tags r:id="rId3"/>
            </p:custDataLst>
          </p:nvPr>
        </p:nvGrpSpPr>
        <p:grpSpPr>
          <a:xfrm>
            <a:off x="1446661" y="836713"/>
            <a:ext cx="998708" cy="5904000"/>
            <a:chOff x="0" y="836713"/>
            <a:chExt cx="998708" cy="5904000"/>
          </a:xfrm>
        </p:grpSpPr>
        <p:sp>
          <p:nvSpPr>
            <p:cNvPr id="9" name="Rectangle 8"/>
            <p:cNvSpPr/>
            <p:nvPr/>
          </p:nvSpPr>
          <p:spPr>
            <a:xfrm rot="16200000">
              <a:off x="-2605652" y="3442365"/>
              <a:ext cx="5904000" cy="692696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  <a:effectLst/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lIns="180000" rIns="180000" rtlCol="0" anchor="ctr"/>
            <a:lstStyle/>
            <a:p>
              <a:pPr algn="r"/>
              <a:r>
                <a:rPr lang="en-US" sz="2800" dirty="0" smtClean="0">
                  <a:solidFill>
                    <a:schemeClr val="bg1"/>
                  </a:solidFill>
                </a:rPr>
                <a:t>Pupa</a:t>
              </a:r>
              <a:endParaRPr lang="en-US" sz="2800" dirty="0">
                <a:solidFill>
                  <a:schemeClr val="bg1"/>
                </a:solidFill>
              </a:endParaRPr>
            </a:p>
          </p:txBody>
        </p:sp>
        <p:sp>
          <p:nvSpPr>
            <p:cNvPr id="11" name="Isosceles Triangle 10"/>
            <p:cNvSpPr/>
            <p:nvPr/>
          </p:nvSpPr>
          <p:spPr>
            <a:xfrm rot="5400000">
              <a:off x="492530" y="1404512"/>
              <a:ext cx="668739" cy="343616"/>
            </a:xfrm>
            <a:prstGeom prst="triangle">
              <a:avLst/>
            </a:prstGeom>
            <a:solidFill>
              <a:srgbClr val="00B050"/>
            </a:solidFill>
            <a:ln>
              <a:noFill/>
            </a:ln>
            <a:effectLst/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lIns="180000" rIns="180000" rtlCol="0" anchor="ctr"/>
            <a:lstStyle/>
            <a:p>
              <a:pPr algn="r"/>
              <a:endParaRPr lang="en-US" sz="2800" dirty="0" smtClean="0">
                <a:solidFill>
                  <a:schemeClr val="bg1"/>
                </a:solidFill>
              </a:endParaRPr>
            </a:p>
          </p:txBody>
        </p:sp>
      </p:grpSp>
      <p:sp>
        <p:nvSpPr>
          <p:cNvPr id="14" name="Title 13"/>
          <p:cNvSpPr>
            <a:spLocks noGrp="1"/>
          </p:cNvSpPr>
          <p:nvPr>
            <p:ph type="title"/>
          </p:nvPr>
        </p:nvSpPr>
        <p:spPr>
          <a:xfrm rot="16200000">
            <a:off x="-3872552" y="2898443"/>
            <a:ext cx="6271146" cy="11430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Pupa</a:t>
            </a:r>
            <a:endParaRPr lang="en-US" sz="2800" dirty="0"/>
          </a:p>
        </p:txBody>
      </p:sp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hlinkClick r:id="rId6" action="ppaction://hlinksldjump"/>
          </p:cNvPr>
          <p:cNvSpPr/>
          <p:nvPr/>
        </p:nvSpPr>
        <p:spPr>
          <a:xfrm>
            <a:off x="0" y="0"/>
            <a:ext cx="9144000" cy="692696"/>
          </a:xfrm>
          <a:prstGeom prst="rect">
            <a:avLst/>
          </a:prstGeom>
          <a:solidFill>
            <a:srgbClr val="FFC000"/>
          </a:solidFill>
          <a:ln>
            <a:noFill/>
          </a:ln>
          <a:effectLst/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dirty="0" smtClean="0">
                <a:solidFill>
                  <a:schemeClr val="bg1"/>
                </a:solidFill>
              </a:rPr>
              <a:t>  The Butterfly Life Cycle</a:t>
            </a: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6" name="Rectangle 5">
            <a:hlinkClick r:id="rId7" action="ppaction://hlinksldjump"/>
          </p:cNvPr>
          <p:cNvSpPr/>
          <p:nvPr/>
        </p:nvSpPr>
        <p:spPr>
          <a:xfrm rot="16200000">
            <a:off x="-1155650" y="3442365"/>
            <a:ext cx="5904000" cy="692696"/>
          </a:xfrm>
          <a:prstGeom prst="rect">
            <a:avLst/>
          </a:prstGeom>
          <a:solidFill>
            <a:srgbClr val="92D050"/>
          </a:solidFill>
          <a:ln>
            <a:noFill/>
          </a:ln>
          <a:effectLst/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lIns="180000" rIns="180000" rtlCol="0" anchor="ctr"/>
          <a:lstStyle/>
          <a:p>
            <a:pPr algn="r"/>
            <a:r>
              <a:rPr lang="en-US" sz="2800" dirty="0" smtClean="0">
                <a:solidFill>
                  <a:schemeClr val="bg1"/>
                </a:solidFill>
              </a:rPr>
              <a:t>Pupa</a:t>
            </a: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7" name="Rectangle 6">
            <a:hlinkClick r:id="rId8" action="ppaction://hlinksldjump"/>
          </p:cNvPr>
          <p:cNvSpPr/>
          <p:nvPr/>
        </p:nvSpPr>
        <p:spPr>
          <a:xfrm rot="16200000">
            <a:off x="-1884858" y="3442365"/>
            <a:ext cx="5904000" cy="692696"/>
          </a:xfrm>
          <a:prstGeom prst="rect">
            <a:avLst/>
          </a:prstGeom>
          <a:solidFill>
            <a:srgbClr val="92D050"/>
          </a:solidFill>
          <a:ln>
            <a:noFill/>
          </a:ln>
          <a:effectLst/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lIns="180000" rIns="180000" rtlCol="0" anchor="ctr"/>
          <a:lstStyle/>
          <a:p>
            <a:pPr algn="r"/>
            <a:r>
              <a:rPr lang="en-US" sz="2800" dirty="0" smtClean="0">
                <a:solidFill>
                  <a:schemeClr val="bg1"/>
                </a:solidFill>
              </a:rPr>
              <a:t>Larva</a:t>
            </a: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8" name="Rectangle 7">
            <a:hlinkClick r:id="rId9" action="ppaction://hlinksldjump"/>
          </p:cNvPr>
          <p:cNvSpPr/>
          <p:nvPr/>
        </p:nvSpPr>
        <p:spPr>
          <a:xfrm rot="16200000">
            <a:off x="-2605652" y="3442365"/>
            <a:ext cx="5904000" cy="692696"/>
          </a:xfrm>
          <a:prstGeom prst="rect">
            <a:avLst/>
          </a:prstGeom>
          <a:solidFill>
            <a:srgbClr val="92D050"/>
          </a:solidFill>
          <a:ln>
            <a:noFill/>
          </a:ln>
          <a:effectLst/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lIns="180000" rIns="180000" rtlCol="0" anchor="ctr"/>
          <a:lstStyle/>
          <a:p>
            <a:pPr algn="r"/>
            <a:r>
              <a:rPr lang="en-US" sz="2800" dirty="0" smtClean="0">
                <a:solidFill>
                  <a:schemeClr val="bg1"/>
                </a:solidFill>
              </a:rPr>
              <a:t>Egg</a:t>
            </a:r>
            <a:endParaRPr lang="en-US" sz="2800" dirty="0">
              <a:solidFill>
                <a:schemeClr val="bg1"/>
              </a:solidFill>
            </a:endParaRPr>
          </a:p>
        </p:txBody>
      </p:sp>
      <p:grpSp>
        <p:nvGrpSpPr>
          <p:cNvPr id="2" name="Group 12"/>
          <p:cNvGrpSpPr/>
          <p:nvPr>
            <p:custDataLst>
              <p:tags r:id="rId2"/>
            </p:custDataLst>
          </p:nvPr>
        </p:nvGrpSpPr>
        <p:grpSpPr>
          <a:xfrm>
            <a:off x="2942112" y="836712"/>
            <a:ext cx="6120000" cy="5904000"/>
            <a:chOff x="81888" y="836712"/>
            <a:chExt cx="6120000" cy="5904000"/>
          </a:xfrm>
        </p:grpSpPr>
        <p:sp>
          <p:nvSpPr>
            <p:cNvPr id="10" name="Rectangle 9"/>
            <p:cNvSpPr/>
            <p:nvPr/>
          </p:nvSpPr>
          <p:spPr>
            <a:xfrm>
              <a:off x="81888" y="836712"/>
              <a:ext cx="6120000" cy="5904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10" cstate="print"/>
            <a:srcRect l="44888" t="38031" r="37346" b="30215"/>
            <a:stretch>
              <a:fillRect/>
            </a:stretch>
          </p:blipFill>
          <p:spPr bwMode="auto">
            <a:xfrm>
              <a:off x="3968320" y="2570397"/>
              <a:ext cx="1962824" cy="2192671"/>
            </a:xfrm>
            <a:prstGeom prst="rect">
              <a:avLst/>
            </a:prstGeom>
            <a:noFill/>
            <a:ln w="38100">
              <a:solidFill>
                <a:schemeClr val="bg1">
                  <a:lumMod val="85000"/>
                </a:schemeClr>
              </a:solidFill>
              <a:miter lim="800000"/>
              <a:headEnd/>
              <a:tailEnd/>
            </a:ln>
          </p:spPr>
        </p:pic>
        <p:sp>
          <p:nvSpPr>
            <p:cNvPr id="12" name="TextBox 11"/>
            <p:cNvSpPr txBox="1"/>
            <p:nvPr/>
          </p:nvSpPr>
          <p:spPr>
            <a:xfrm>
              <a:off x="300252" y="1323832"/>
              <a:ext cx="3439236" cy="424731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 smtClean="0">
                  <a:solidFill>
                    <a:srgbClr val="FFC000"/>
                  </a:solidFill>
                </a:rPr>
                <a:t>Adult</a:t>
              </a:r>
            </a:p>
            <a:p>
              <a:endParaRPr lang="en-US" sz="28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endParaRPr lang="en-US" dirty="0" smtClean="0"/>
            </a:p>
            <a:p>
              <a:r>
                <a:rPr lang="en-US" sz="1400" dirty="0" err="1" smtClean="0"/>
                <a:t>Lorem</a:t>
              </a:r>
              <a:r>
                <a:rPr lang="en-US" sz="1400" dirty="0" smtClean="0"/>
                <a:t> </a:t>
              </a:r>
              <a:r>
                <a:rPr lang="en-US" sz="1400" dirty="0" err="1" smtClean="0"/>
                <a:t>ipsum</a:t>
              </a:r>
              <a:r>
                <a:rPr lang="en-US" sz="1400" dirty="0" smtClean="0"/>
                <a:t> dolor sit </a:t>
              </a:r>
              <a:r>
                <a:rPr lang="en-US" sz="1400" dirty="0" err="1" smtClean="0"/>
                <a:t>amet</a:t>
              </a:r>
              <a:r>
                <a:rPr lang="en-US" sz="1400" dirty="0" smtClean="0"/>
                <a:t>, </a:t>
              </a:r>
              <a:r>
                <a:rPr lang="en-US" sz="1400" dirty="0" err="1" smtClean="0"/>
                <a:t>consectetur</a:t>
              </a:r>
              <a:r>
                <a:rPr lang="en-US" sz="1400" dirty="0" smtClean="0"/>
                <a:t> </a:t>
              </a:r>
              <a:r>
                <a:rPr lang="en-US" sz="1400" dirty="0" err="1" smtClean="0"/>
                <a:t>adipiscing</a:t>
              </a:r>
              <a:r>
                <a:rPr lang="en-US" sz="1400" dirty="0" smtClean="0"/>
                <a:t> </a:t>
              </a:r>
              <a:r>
                <a:rPr lang="en-US" sz="1400" dirty="0" err="1" smtClean="0"/>
                <a:t>elit</a:t>
              </a:r>
              <a:r>
                <a:rPr lang="en-US" sz="1400" dirty="0" smtClean="0"/>
                <a:t>. </a:t>
              </a:r>
              <a:r>
                <a:rPr lang="en-US" sz="1400" dirty="0" err="1" smtClean="0"/>
                <a:t>Vivamus</a:t>
              </a:r>
              <a:r>
                <a:rPr lang="en-US" sz="1400" dirty="0" smtClean="0"/>
                <a:t> </a:t>
              </a:r>
              <a:r>
                <a:rPr lang="en-US" sz="1400" dirty="0" err="1" smtClean="0"/>
                <a:t>rutrum</a:t>
              </a:r>
              <a:r>
                <a:rPr lang="en-US" sz="1400" dirty="0" smtClean="0"/>
                <a:t> </a:t>
              </a:r>
              <a:r>
                <a:rPr lang="en-US" sz="1400" dirty="0" err="1" smtClean="0"/>
                <a:t>gravida</a:t>
              </a:r>
              <a:r>
                <a:rPr lang="en-US" sz="1400" dirty="0" smtClean="0"/>
                <a:t> </a:t>
              </a:r>
              <a:r>
                <a:rPr lang="en-US" sz="1400" dirty="0" err="1" smtClean="0"/>
                <a:t>fermentum</a:t>
              </a:r>
              <a:r>
                <a:rPr lang="en-US" sz="1400" dirty="0" smtClean="0"/>
                <a:t>. </a:t>
              </a:r>
              <a:r>
                <a:rPr lang="en-US" sz="1400" dirty="0" err="1" smtClean="0"/>
                <a:t>Sed</a:t>
              </a:r>
              <a:r>
                <a:rPr lang="en-US" sz="1400" dirty="0" smtClean="0"/>
                <a:t> </a:t>
              </a:r>
              <a:r>
                <a:rPr lang="en-US" sz="1400" dirty="0" err="1" smtClean="0"/>
                <a:t>ultrices</a:t>
              </a:r>
              <a:r>
                <a:rPr lang="en-US" sz="1400" dirty="0" smtClean="0"/>
                <a:t> </a:t>
              </a:r>
              <a:r>
                <a:rPr lang="en-US" sz="1400" dirty="0" err="1" smtClean="0"/>
                <a:t>consectetur</a:t>
              </a:r>
              <a:r>
                <a:rPr lang="en-US" sz="1400" dirty="0" smtClean="0"/>
                <a:t> </a:t>
              </a:r>
              <a:r>
                <a:rPr lang="en-US" sz="1400" dirty="0" err="1" smtClean="0"/>
                <a:t>pharetra</a:t>
              </a:r>
              <a:r>
                <a:rPr lang="en-US" sz="1400" dirty="0" smtClean="0"/>
                <a:t>. </a:t>
              </a:r>
            </a:p>
            <a:p>
              <a:endParaRPr lang="en-US" sz="1400" dirty="0" smtClean="0"/>
            </a:p>
            <a:p>
              <a:r>
                <a:rPr lang="en-US" sz="1400" dirty="0" err="1" smtClean="0"/>
                <a:t>Nulla</a:t>
              </a:r>
              <a:r>
                <a:rPr lang="en-US" sz="1400" dirty="0" smtClean="0"/>
                <a:t> </a:t>
              </a:r>
              <a:r>
                <a:rPr lang="en-US" sz="1400" dirty="0" err="1" smtClean="0"/>
                <a:t>facilisis</a:t>
              </a:r>
              <a:r>
                <a:rPr lang="en-US" sz="1400" dirty="0" smtClean="0"/>
                <a:t>, mi </a:t>
              </a:r>
              <a:r>
                <a:rPr lang="en-US" sz="1400" dirty="0" err="1" smtClean="0"/>
                <a:t>quis</a:t>
              </a:r>
              <a:r>
                <a:rPr lang="en-US" sz="1400" dirty="0" smtClean="0"/>
                <a:t> </a:t>
              </a:r>
              <a:r>
                <a:rPr lang="en-US" sz="1400" dirty="0" err="1" smtClean="0"/>
                <a:t>pretium</a:t>
              </a:r>
              <a:r>
                <a:rPr lang="en-US" sz="1400" dirty="0" smtClean="0"/>
                <a:t> </a:t>
              </a:r>
              <a:r>
                <a:rPr lang="en-US" sz="1400" dirty="0" err="1" smtClean="0"/>
                <a:t>tempor</a:t>
              </a:r>
              <a:r>
                <a:rPr lang="en-US" sz="1400" dirty="0" smtClean="0"/>
                <a:t>, </a:t>
              </a:r>
              <a:r>
                <a:rPr lang="en-US" sz="1400" dirty="0" err="1" smtClean="0"/>
                <a:t>eros</a:t>
              </a:r>
              <a:r>
                <a:rPr lang="en-US" sz="1400" dirty="0" smtClean="0"/>
                <a:t> </a:t>
              </a:r>
              <a:r>
                <a:rPr lang="en-US" sz="1400" dirty="0" err="1" smtClean="0"/>
                <a:t>velit</a:t>
              </a:r>
              <a:r>
                <a:rPr lang="en-US" sz="1400" dirty="0" smtClean="0"/>
                <a:t> </a:t>
              </a:r>
              <a:r>
                <a:rPr lang="en-US" sz="1400" dirty="0" err="1" smtClean="0"/>
                <a:t>tempor</a:t>
              </a:r>
              <a:r>
                <a:rPr lang="en-US" sz="1400" dirty="0" smtClean="0"/>
                <a:t> </a:t>
              </a:r>
              <a:r>
                <a:rPr lang="en-US" sz="1400" dirty="0" err="1" smtClean="0"/>
                <a:t>erat</a:t>
              </a:r>
              <a:r>
                <a:rPr lang="en-US" sz="1400" dirty="0" smtClean="0"/>
                <a:t>, </a:t>
              </a:r>
              <a:r>
                <a:rPr lang="en-US" sz="1400" dirty="0" err="1" smtClean="0"/>
                <a:t>semper</a:t>
              </a:r>
              <a:r>
                <a:rPr lang="en-US" sz="1400" dirty="0" smtClean="0"/>
                <a:t> dictum </a:t>
              </a:r>
              <a:r>
                <a:rPr lang="en-US" sz="1400" dirty="0" err="1" smtClean="0"/>
                <a:t>orci</a:t>
              </a:r>
              <a:r>
                <a:rPr lang="en-US" sz="1400" dirty="0" smtClean="0"/>
                <a:t> </a:t>
              </a:r>
              <a:r>
                <a:rPr lang="en-US" sz="1400" dirty="0" err="1" smtClean="0"/>
                <a:t>ipsum</a:t>
              </a:r>
              <a:r>
                <a:rPr lang="en-US" sz="1400" dirty="0" smtClean="0"/>
                <a:t> </a:t>
              </a:r>
              <a:r>
                <a:rPr lang="en-US" sz="1400" dirty="0" err="1" smtClean="0"/>
                <a:t>eu</a:t>
              </a:r>
              <a:r>
                <a:rPr lang="en-US" sz="1400" dirty="0" smtClean="0"/>
                <a:t> </a:t>
              </a:r>
              <a:r>
                <a:rPr lang="en-US" sz="1400" dirty="0" err="1" smtClean="0"/>
                <a:t>libero</a:t>
              </a:r>
              <a:r>
                <a:rPr lang="en-US" sz="1400" dirty="0" smtClean="0"/>
                <a:t>. </a:t>
              </a:r>
              <a:r>
                <a:rPr lang="en-US" sz="1400" dirty="0" err="1" smtClean="0"/>
                <a:t>Aliquam</a:t>
              </a:r>
              <a:r>
                <a:rPr lang="en-US" sz="1400" dirty="0" smtClean="0"/>
                <a:t> </a:t>
              </a:r>
              <a:r>
                <a:rPr lang="en-US" sz="1400" dirty="0" err="1" smtClean="0"/>
                <a:t>erat</a:t>
              </a:r>
              <a:r>
                <a:rPr lang="en-US" sz="1400" dirty="0" smtClean="0"/>
                <a:t> </a:t>
              </a:r>
              <a:r>
                <a:rPr lang="en-US" sz="1400" dirty="0" err="1" smtClean="0"/>
                <a:t>volutpat</a:t>
              </a:r>
              <a:r>
                <a:rPr lang="en-US" sz="1400" dirty="0" smtClean="0"/>
                <a:t>. </a:t>
              </a:r>
              <a:r>
                <a:rPr lang="en-US" sz="1400" dirty="0" err="1" smtClean="0"/>
                <a:t>Duis</a:t>
              </a:r>
              <a:r>
                <a:rPr lang="en-US" sz="1400" dirty="0" smtClean="0"/>
                <a:t> at </a:t>
              </a:r>
              <a:r>
                <a:rPr lang="en-US" sz="1400" dirty="0" err="1" smtClean="0"/>
                <a:t>ultricies</a:t>
              </a:r>
              <a:r>
                <a:rPr lang="en-US" sz="1400" dirty="0" smtClean="0"/>
                <a:t> </a:t>
              </a:r>
              <a:r>
                <a:rPr lang="en-US" sz="1400" dirty="0" err="1" smtClean="0"/>
                <a:t>nulla</a:t>
              </a:r>
              <a:r>
                <a:rPr lang="en-US" sz="1400" dirty="0" smtClean="0"/>
                <a:t>. </a:t>
              </a:r>
              <a:r>
                <a:rPr lang="en-US" sz="1400" dirty="0" err="1" smtClean="0"/>
                <a:t>Quisque</a:t>
              </a:r>
              <a:r>
                <a:rPr lang="en-US" sz="1400" dirty="0" smtClean="0"/>
                <a:t> </a:t>
              </a:r>
              <a:r>
                <a:rPr lang="en-US" sz="1400" dirty="0" err="1" smtClean="0"/>
                <a:t>viverra</a:t>
              </a:r>
              <a:r>
                <a:rPr lang="en-US" sz="1400" dirty="0" smtClean="0"/>
                <a:t> </a:t>
              </a:r>
              <a:r>
                <a:rPr lang="en-US" sz="1400" dirty="0" err="1" smtClean="0"/>
                <a:t>rhoncus</a:t>
              </a:r>
              <a:r>
                <a:rPr lang="en-US" sz="1400" dirty="0" smtClean="0"/>
                <a:t> </a:t>
              </a:r>
              <a:r>
                <a:rPr lang="en-US" sz="1400" dirty="0" err="1" smtClean="0"/>
                <a:t>metus</a:t>
              </a:r>
              <a:r>
                <a:rPr lang="en-US" sz="1400" dirty="0" smtClean="0"/>
                <a:t> </a:t>
              </a:r>
              <a:r>
                <a:rPr lang="en-US" sz="1400" dirty="0" err="1" smtClean="0"/>
                <a:t>porttitor</a:t>
              </a:r>
              <a:r>
                <a:rPr lang="en-US" sz="1400" dirty="0" smtClean="0"/>
                <a:t> </a:t>
              </a:r>
              <a:r>
                <a:rPr lang="en-US" sz="1400" dirty="0" err="1" smtClean="0"/>
                <a:t>rutrum</a:t>
              </a:r>
              <a:r>
                <a:rPr lang="en-US" sz="1400" dirty="0" smtClean="0"/>
                <a:t>. </a:t>
              </a:r>
            </a:p>
            <a:p>
              <a:endParaRPr lang="en-US" sz="1400" dirty="0" smtClean="0"/>
            </a:p>
            <a:p>
              <a:r>
                <a:rPr lang="en-US" sz="1400" dirty="0" err="1" smtClean="0"/>
                <a:t>Vestibulum</a:t>
              </a:r>
              <a:r>
                <a:rPr lang="en-US" sz="1400" dirty="0" smtClean="0"/>
                <a:t> </a:t>
              </a:r>
              <a:r>
                <a:rPr lang="en-US" sz="1400" dirty="0" err="1" smtClean="0"/>
                <a:t>pellentesque</a:t>
              </a:r>
              <a:r>
                <a:rPr lang="en-US" sz="1400" dirty="0" smtClean="0"/>
                <a:t> </a:t>
              </a:r>
              <a:r>
                <a:rPr lang="en-US" sz="1400" dirty="0" err="1" smtClean="0"/>
                <a:t>odio</a:t>
              </a:r>
              <a:r>
                <a:rPr lang="en-US" sz="1400" dirty="0" smtClean="0"/>
                <a:t> </a:t>
              </a:r>
              <a:r>
                <a:rPr lang="en-US" sz="1400" dirty="0" err="1" smtClean="0"/>
                <a:t>vel</a:t>
              </a:r>
              <a:r>
                <a:rPr lang="en-US" sz="1400" dirty="0" smtClean="0"/>
                <a:t> </a:t>
              </a:r>
              <a:r>
                <a:rPr lang="en-US" sz="1400" dirty="0" err="1" smtClean="0"/>
                <a:t>nunc</a:t>
              </a:r>
              <a:r>
                <a:rPr lang="en-US" sz="1400" dirty="0" smtClean="0"/>
                <a:t> </a:t>
              </a:r>
              <a:r>
                <a:rPr lang="en-US" sz="1400" dirty="0" err="1" smtClean="0"/>
                <a:t>cursus</a:t>
              </a:r>
              <a:r>
                <a:rPr lang="en-US" sz="1400" dirty="0" smtClean="0"/>
                <a:t> </a:t>
              </a:r>
              <a:r>
                <a:rPr lang="en-US" sz="1400" dirty="0" err="1" smtClean="0"/>
                <a:t>sed</a:t>
              </a:r>
              <a:r>
                <a:rPr lang="en-US" sz="1400" dirty="0" smtClean="0"/>
                <a:t> </a:t>
              </a:r>
              <a:r>
                <a:rPr lang="en-US" sz="1400" dirty="0" err="1" smtClean="0"/>
                <a:t>dignissim</a:t>
              </a:r>
              <a:r>
                <a:rPr lang="en-US" sz="1400" dirty="0" smtClean="0"/>
                <a:t> magna </a:t>
              </a:r>
              <a:r>
                <a:rPr lang="en-US" sz="1400" dirty="0" err="1" smtClean="0"/>
                <a:t>adipiscing</a:t>
              </a:r>
              <a:r>
                <a:rPr lang="en-US" sz="1400" dirty="0" smtClean="0"/>
                <a:t>. </a:t>
              </a:r>
              <a:r>
                <a:rPr lang="en-US" sz="1400" dirty="0" err="1" smtClean="0"/>
                <a:t>Proin</a:t>
              </a:r>
              <a:r>
                <a:rPr lang="en-US" sz="1400" dirty="0" smtClean="0"/>
                <a:t> </a:t>
              </a:r>
              <a:r>
                <a:rPr lang="en-US" sz="1400" dirty="0" err="1" smtClean="0"/>
                <a:t>interdum</a:t>
              </a:r>
              <a:r>
                <a:rPr lang="en-US" sz="1400" dirty="0" smtClean="0"/>
                <a:t> </a:t>
              </a:r>
              <a:r>
                <a:rPr lang="en-US" sz="1400" dirty="0" err="1" smtClean="0"/>
                <a:t>facilisis</a:t>
              </a:r>
              <a:r>
                <a:rPr lang="en-US" sz="1400" dirty="0" smtClean="0"/>
                <a:t> </a:t>
              </a:r>
              <a:r>
                <a:rPr lang="en-US" sz="1400" dirty="0" err="1" smtClean="0"/>
                <a:t>pellentesque</a:t>
              </a:r>
              <a:r>
                <a:rPr lang="en-US" sz="1400" dirty="0" smtClean="0"/>
                <a:t>. </a:t>
              </a:r>
              <a:endParaRPr lang="en-US" sz="1400" dirty="0"/>
            </a:p>
          </p:txBody>
        </p:sp>
      </p:grpSp>
      <p:grpSp>
        <p:nvGrpSpPr>
          <p:cNvPr id="3" name="PPTShape_0"/>
          <p:cNvGrpSpPr/>
          <p:nvPr>
            <p:custDataLst>
              <p:tags r:id="rId3"/>
            </p:custDataLst>
          </p:nvPr>
        </p:nvGrpSpPr>
        <p:grpSpPr>
          <a:xfrm>
            <a:off x="2169992" y="836713"/>
            <a:ext cx="998708" cy="5904000"/>
            <a:chOff x="0" y="836713"/>
            <a:chExt cx="998708" cy="5904000"/>
          </a:xfrm>
        </p:grpSpPr>
        <p:sp>
          <p:nvSpPr>
            <p:cNvPr id="9" name="Rectangle 8"/>
            <p:cNvSpPr/>
            <p:nvPr/>
          </p:nvSpPr>
          <p:spPr>
            <a:xfrm rot="16200000">
              <a:off x="-2605652" y="3442365"/>
              <a:ext cx="5904000" cy="692696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  <a:effectLst/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lIns="180000" rIns="180000" rtlCol="0" anchor="ctr"/>
            <a:lstStyle/>
            <a:p>
              <a:pPr algn="r"/>
              <a:r>
                <a:rPr lang="en-US" sz="2800" dirty="0" smtClean="0">
                  <a:solidFill>
                    <a:schemeClr val="bg1"/>
                  </a:solidFill>
                </a:rPr>
                <a:t>Adult</a:t>
              </a:r>
              <a:endParaRPr lang="en-US" sz="2800" dirty="0">
                <a:solidFill>
                  <a:schemeClr val="bg1"/>
                </a:solidFill>
              </a:endParaRPr>
            </a:p>
          </p:txBody>
        </p:sp>
        <p:sp>
          <p:nvSpPr>
            <p:cNvPr id="11" name="Isosceles Triangle 10"/>
            <p:cNvSpPr/>
            <p:nvPr/>
          </p:nvSpPr>
          <p:spPr>
            <a:xfrm rot="5400000">
              <a:off x="492530" y="1404512"/>
              <a:ext cx="668739" cy="343616"/>
            </a:xfrm>
            <a:prstGeom prst="triangle">
              <a:avLst/>
            </a:prstGeom>
            <a:solidFill>
              <a:srgbClr val="00B050"/>
            </a:solidFill>
            <a:ln>
              <a:noFill/>
            </a:ln>
            <a:effectLst/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lIns="180000" rIns="180000" rtlCol="0" anchor="ctr"/>
            <a:lstStyle/>
            <a:p>
              <a:pPr algn="r"/>
              <a:endParaRPr lang="en-US" sz="2800" dirty="0" smtClean="0">
                <a:solidFill>
                  <a:schemeClr val="bg1"/>
                </a:solidFill>
              </a:endParaRPr>
            </a:p>
          </p:txBody>
        </p:sp>
      </p:grpSp>
      <p:sp>
        <p:nvSpPr>
          <p:cNvPr id="14" name="Title 13"/>
          <p:cNvSpPr>
            <a:spLocks noGrp="1"/>
          </p:cNvSpPr>
          <p:nvPr>
            <p:ph type="title"/>
          </p:nvPr>
        </p:nvSpPr>
        <p:spPr>
          <a:xfrm rot="16200000">
            <a:off x="-3872552" y="2898443"/>
            <a:ext cx="6271146" cy="11430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Adult</a:t>
            </a:r>
            <a:endParaRPr lang="en-US" sz="2800" dirty="0"/>
          </a:p>
        </p:txBody>
      </p:sp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ATION_PLAYLIST_COUNT" val="0"/>
  <p:tag name="PRESENTATION_PRESENTER_SLIDE_LEVEL" val="0"/>
  <p:tag name="LMS_COMPLETION_TITLE" val="Accordion_Animation"/>
  <p:tag name="LMS_COMPLETION_ID" val="Accordion_Animation"/>
  <p:tag name="LMS_COMPLETION_VERSION" val="1.0"/>
  <p:tag name="LMS_COMPLETION_DURATION" val="1:00:00"/>
  <p:tag name="LMS_COMPLETION_SCO_TITLE" val="Accordion_Animation"/>
  <p:tag name="LMS_COMPLETION_SCO_ID" val="Accordion_Animation"/>
  <p:tag name="LMS_COMPLETION_EDITION" val="0"/>
  <p:tag name="LMS_COMPLETION_THRESHOLD" val="5"/>
  <p:tag name="LMS_COMPLETION_METHOD" val="VIEW"/>
  <p:tag name="PUBLISH_TITLE" val="Accordion_Animation"/>
  <p:tag name="ARTICULATE_PUBLISH_PATH" val="\\d10.intra\ahq\ahqUsers\kortenbj\My Documents\My Articulate Projects"/>
  <p:tag name="ARTICULATE_LOGO" val="(None selected)"/>
  <p:tag name="ARTICULATE_PRESENTER" val="(None selected)"/>
  <p:tag name="ARTICULATE_PRESENTER_GUID" val="9869030842"/>
  <p:tag name="ARTICULATE_LMS" val="0"/>
  <p:tag name="ARTICULATE_TEMPLATE_GUID" val="85ca5c22-c763-4461-a44c-e50516e4f4fe"/>
  <p:tag name="LMS_PROTOCOL_METHOD" val="SCORM"/>
  <p:tag name="LMS_PROTOCOL_VERSION" val="1.2"/>
  <p:tag name="LAUNCHINNEWWINDOW" val="0"/>
  <p:tag name="LASTPUBLISHED" val="\\d10.intra\ahq\ahqUsers\kortenbj\My Documents\My Articulate Projects\Accordion_Animation\player.html"/>
  <p:tag name="ARTICULATE_PRESENTER_VERSION" val="6"/>
  <p:tag name="LMS_PUBLISH" val="No"/>
  <p:tag name="ARTICULATE_TEMPLATE" val="Experiment"/>
  <p:tag name="PRESENTER_PREVIEW_START" val="1"/>
  <p:tag name="PRESENTER_PREVIEW_MODE" val="0"/>
  <p:tag name="ARTICULATE_SLIDE_COUNT" val="5"/>
  <p:tag name="ARTICULATE_PROJECT_OPEN" val="1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PAUSE" val="1"/>
  <p:tag name="ARTICULATE_NAV_LEVEL" val="1"/>
  <p:tag name="ARTICULATE_PLAYLIST_ID" val="-1"/>
  <p:tag name="ARTICULATE_VIEW_MODE" val="2"/>
  <p:tag name="ARTICULATE_LOCK_SLIDE" val="0"/>
  <p:tag name="ARTICULATE_SLIDE_GUID" val="6852ec9b-486e-4a10-a02c-c43e00e80259"/>
  <p:tag name="ARTICULATE_SLIDE_NAV" val="4"/>
  <p:tag name="AUDIO_ID" val="259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UBLISH_MODE" val="2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UBLISH_MODE" val="1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PAUSE" val="1"/>
  <p:tag name="ARTICULATE_NAV_LEVEL" val="1"/>
  <p:tag name="ARTICULATE_PLAYLIST_ID" val="-1"/>
  <p:tag name="ARTICULATE_VIEW_MODE" val="2"/>
  <p:tag name="ARTICULATE_LOCK_SLIDE" val="0"/>
  <p:tag name="ARTICULATE_SLIDE_GUID" val="6852ec9b-486e-4a10-a02c-c43e00e80260"/>
  <p:tag name="ARTICULATE_SLIDE_NAV" val="5"/>
  <p:tag name="AUDIO_ID" val="260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UBLISH_MODE" val="2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UBLISH_MODE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GUID" val="26106064-ed49-4a53-8d21-3b8986b5e0da"/>
  <p:tag name="ARTICULATE_SLIDE_PAUSE" val="1"/>
  <p:tag name="ARTICULATE_NAV_LEVEL" val="1"/>
  <p:tag name="ARTICULATE_PLAYLIST_ID" val="-1"/>
  <p:tag name="ARTICULATE_VIEW_MODE" val="2"/>
  <p:tag name="ARTICULATE_LOCK_SLIDE" val="0"/>
  <p:tag name="ARTICULATE_SLIDE_NAV" val="1"/>
  <p:tag name="AUDIO_ID" val="256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UBLISH_MODE" val="2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GUID" val="caf02df3-cec3-4cff-b906-807713653316"/>
  <p:tag name="ARTICULATE_SLIDE_PAUSE" val="1"/>
  <p:tag name="ARTICULATE_NAV_LEVEL" val="1"/>
  <p:tag name="ARTICULATE_PLAYLIST_ID" val="-1"/>
  <p:tag name="ARTICULATE_VIEW_MODE" val="2"/>
  <p:tag name="ARTICULATE_LOCK_SLIDE" val="0"/>
  <p:tag name="ARTICULATE_SLIDE_NAV" val="2"/>
  <p:tag name="AUDIO_ID" val="257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UBLISH_MODE" val="2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UBLISH_MODE" val="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GUID" val="6852ec9b-486e-4a10-a02c-c43e00e8df04"/>
  <p:tag name="ARTICULATE_SLIDE_PAUSE" val="1"/>
  <p:tag name="ARTICULATE_NAV_LEVEL" val="1"/>
  <p:tag name="ARTICULATE_PLAYLIST_ID" val="-1"/>
  <p:tag name="ARTICULATE_VIEW_MODE" val="2"/>
  <p:tag name="ARTICULATE_LOCK_SLIDE" val="0"/>
  <p:tag name="ARTICULATE_SLIDE_NAV" val="3"/>
  <p:tag name="AUDIO_ID" val="258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UBLISH_MODE" val="2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UBLISH_MODE" val="1"/>
</p:tagLst>
</file>

<file path=ppt/theme/theme1.xml><?xml version="1.0" encoding="utf-8"?>
<a:theme xmlns:a="http://schemas.openxmlformats.org/drawingml/2006/main" name="blan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420</Words>
  <Application>Microsoft Office PowerPoint</Application>
  <PresentationFormat>On-screen Show (4:3)</PresentationFormat>
  <Paragraphs>75</Paragraphs>
  <Slides>5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blank</vt:lpstr>
      <vt:lpstr>Introduction</vt:lpstr>
      <vt:lpstr>Egg</vt:lpstr>
      <vt:lpstr>Larva</vt:lpstr>
      <vt:lpstr>Pupa</vt:lpstr>
      <vt:lpstr>Adult</vt:lpstr>
    </vt:vector>
  </TitlesOfParts>
  <Company>AkzoNobel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Jeffrey Kortenbosch</dc:creator>
  <cp:lastModifiedBy>Mike Enders</cp:lastModifiedBy>
  <cp:revision>20</cp:revision>
  <dcterms:created xsi:type="dcterms:W3CDTF">2013-02-22T07:01:27Z</dcterms:created>
  <dcterms:modified xsi:type="dcterms:W3CDTF">2013-02-26T22:12:29Z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UseProject">
    <vt:lpwstr>1</vt:lpwstr>
  </property>
  <property fmtid="{D5CDD505-2E9C-101B-9397-08002B2CF9AE}" pid="3" name="ArticulatePath">
    <vt:lpwstr>Accordion_Animation</vt:lpwstr>
  </property>
  <property fmtid="{D5CDD505-2E9C-101B-9397-08002B2CF9AE}" pid="4" name="ArticulateGUID">
    <vt:lpwstr>FD74D1D4-FC77-4474-A0A2-B4455FD30E21</vt:lpwstr>
  </property>
  <property fmtid="{D5CDD505-2E9C-101B-9397-08002B2CF9AE}" pid="5" name="ArticulateProjectFull">
    <vt:lpwstr>C:\Users\Mike\Desktop\Accordion_Animation.ppta</vt:lpwstr>
  </property>
</Properties>
</file>