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  <p:sldMasterId id="2147483840" r:id="rId3"/>
    <p:sldMasterId id="2147483852" r:id="rId4"/>
  </p:sldMasterIdLst>
  <p:notesMasterIdLst>
    <p:notesMasterId r:id="rId24"/>
  </p:notesMasterIdLst>
  <p:sldIdLst>
    <p:sldId id="260" r:id="rId5"/>
    <p:sldId id="27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9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75" autoAdjust="0"/>
  </p:normalViewPr>
  <p:slideViewPr>
    <p:cSldViewPr>
      <p:cViewPr varScale="1">
        <p:scale>
          <a:sx n="59" d="100"/>
          <a:sy n="59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952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79E92-3A0B-4B07-9363-B1249275353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E2A48-B9B9-42FF-953B-AED14676D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5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5862" y="169104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2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2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5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9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61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80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9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5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1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7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53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6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2A24-0AFD-42AC-B6AF-3DCB04D7F48A}" type="datetimeFigureOut">
              <a:rPr lang="en-US" smtClean="0"/>
              <a:t>7/31/2012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430520"/>
            <a:ext cx="1860407" cy="13752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143000" cy="112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143000" cy="112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143000" cy="112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9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46CE-127B-4F08-937A-D09D63C691B3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9CD1-30C6-4085-8A21-BCB64A8E9D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6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8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9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3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105400" y="6172200"/>
            <a:ext cx="1524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spcAft>
          <a:spcPts val="1800"/>
        </a:spcAft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spcAft>
          <a:spcPts val="1800"/>
        </a:spcAft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spcAft>
          <a:spcPts val="1800"/>
        </a:spcAft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spcAft>
          <a:spcPts val="1800"/>
        </a:spcAft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spcAft>
          <a:spcPts val="1800"/>
        </a:spcAft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3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911EEB-E229-4FB9-8715-50954574DA4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60CE86-8861-4740-B40F-F254DF118A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jones4@waketech.edu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Accessible Content in Microsoft Office 2010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553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NC Basic Skills Instructor  Training Academy</a:t>
            </a:r>
          </a:p>
          <a:p>
            <a:r>
              <a:rPr lang="en-US" dirty="0" smtClean="0"/>
              <a:t>2012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05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Layouts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default layouts enable you to create accessible content.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the exception of the Blank layout.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is this one not accessible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Content Placeholder 5" title="the default Laout options 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75" y="2679700"/>
            <a:ext cx="3202299" cy="3446463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053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Presentation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408333" cy="3450696"/>
          </a:xfrm>
        </p:spPr>
        <p:txBody>
          <a:bodyPr/>
          <a:lstStyle/>
          <a:p>
            <a:r>
              <a:rPr lang="en-US" sz="2400" dirty="0" smtClean="0"/>
              <a:t>Use the Outline tab</a:t>
            </a:r>
            <a:r>
              <a:rPr lang="en-US" dirty="0" smtClean="0"/>
              <a:t>.</a:t>
            </a:r>
          </a:p>
          <a:p>
            <a:pPr lvl="1"/>
            <a:r>
              <a:rPr lang="en-US" sz="2200" dirty="0" smtClean="0"/>
              <a:t>Only text that appears in the outline view or is included as alt text for an image is accessible to screen readers.</a:t>
            </a:r>
            <a:endParaRPr lang="en-US" sz="2200" dirty="0"/>
          </a:p>
        </p:txBody>
      </p:sp>
      <p:pic>
        <p:nvPicPr>
          <p:cNvPr id="4" name="Picture 3" title="the slides and outline tabs are available in normal vie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77" y="3636011"/>
            <a:ext cx="1435355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title="the presentation displayed with outline tab op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13813"/>
            <a:ext cx="3429000" cy="27399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108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Slide Reading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the Selection Pane</a:t>
            </a:r>
          </a:p>
          <a:p>
            <a:pPr lvl="1"/>
            <a:r>
              <a:rPr lang="en-US" dirty="0" smtClean="0"/>
              <a:t>Available on the Home tab:</a:t>
            </a:r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4" name="Picture 3" title="the selection pane is available within the Arrange option cho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19" y="3615228"/>
            <a:ext cx="1407306" cy="24925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 smtClean="0"/>
              <a:t>Elements are read in order starting at the bottom of the list and moving up.</a:t>
            </a:r>
            <a:endParaRPr lang="en-US" dirty="0"/>
          </a:p>
        </p:txBody>
      </p:sp>
      <p:pic>
        <p:nvPicPr>
          <p:cNvPr id="5" name="Picture 4" title="the selection and visibilty pane allows you to verify reading or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70350"/>
            <a:ext cx="1905000" cy="1781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570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Adding Alternative Text to Images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Word or PowerPoint 2010:</a:t>
            </a:r>
          </a:p>
          <a:p>
            <a:pPr lvl="1"/>
            <a:r>
              <a:rPr lang="en-US" i="1" dirty="0" smtClean="0"/>
              <a:t>Right-click</a:t>
            </a:r>
            <a:r>
              <a:rPr lang="en-US" dirty="0" smtClean="0"/>
              <a:t> on any image, graphic, chart, or table.</a:t>
            </a:r>
          </a:p>
          <a:p>
            <a:pPr lvl="1"/>
            <a:r>
              <a:rPr lang="en-US" dirty="0" smtClean="0"/>
              <a:t>Select the </a:t>
            </a:r>
            <a:r>
              <a:rPr lang="en-US" i="1" dirty="0" smtClean="0"/>
              <a:t>Format</a:t>
            </a:r>
            <a:r>
              <a:rPr lang="en-US" dirty="0" smtClean="0"/>
              <a:t> option.</a:t>
            </a:r>
            <a:endParaRPr lang="en-US" dirty="0"/>
          </a:p>
        </p:txBody>
      </p:sp>
      <p:pic>
        <p:nvPicPr>
          <p:cNvPr id="4" name="Picture 3" title="the format option is listed at the end of the contextual me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16" y="2743200"/>
            <a:ext cx="1913283" cy="35584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52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Alternative Text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Select the Alt Text tab.</a:t>
            </a:r>
            <a:endParaRPr lang="en-US" dirty="0"/>
          </a:p>
        </p:txBody>
      </p:sp>
      <p:pic>
        <p:nvPicPr>
          <p:cNvPr id="4" name="Picture 3" title="the alt text tab is at the end of the menu in the dialog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24200"/>
            <a:ext cx="3424793" cy="33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1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Alternative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Text is entered in the Title text box.</a:t>
            </a:r>
          </a:p>
          <a:p>
            <a:pPr lvl="1"/>
            <a:r>
              <a:rPr lang="en-US" dirty="0" smtClean="0"/>
              <a:t>80 characters or less is preferred; no more than 120 characters can be read by screen readers.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Long Descriptions are entered in the Description text box.</a:t>
            </a:r>
          </a:p>
          <a:p>
            <a:pPr lvl="1"/>
            <a:r>
              <a:rPr lang="en-US" dirty="0" smtClean="0"/>
              <a:t>If you are not using the Description area, make sure it is empty.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8751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Accessibility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Identifies accessibility issues in documents and presentations.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Provides step-by-step instructions for fixing any errors or warnings.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Included in Word, PowerPoint, and Excel 2010.</a:t>
            </a:r>
          </a:p>
        </p:txBody>
      </p:sp>
    </p:spTree>
    <p:extLst>
      <p:ext uri="{BB962C8B-B14F-4D97-AF65-F5344CB8AC3E}">
        <p14:creationId xmlns:p14="http://schemas.microsoft.com/office/powerpoint/2010/main" val="229981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the Accessibility Checker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2339697"/>
            <a:ext cx="3822192" cy="344728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If the document or presentation was saved using 2007 or older versions of Word or PowerPoint you will need to </a:t>
            </a:r>
            <a:r>
              <a:rPr lang="en-US" i="1" dirty="0" smtClean="0"/>
              <a:t>Convert</a:t>
            </a:r>
            <a:r>
              <a:rPr lang="en-US" dirty="0" smtClean="0"/>
              <a:t> the file first.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File Menu:</a:t>
            </a:r>
          </a:p>
          <a:p>
            <a:pPr lvl="1"/>
            <a:r>
              <a:rPr lang="en-US" dirty="0" smtClean="0"/>
              <a:t>Select Info</a:t>
            </a:r>
          </a:p>
          <a:p>
            <a:pPr lvl="1"/>
            <a:r>
              <a:rPr lang="en-US" dirty="0" smtClean="0"/>
              <a:t>Click Check for Issues</a:t>
            </a:r>
          </a:p>
          <a:p>
            <a:pPr lvl="1"/>
            <a:r>
              <a:rPr lang="en-US" dirty="0" smtClean="0"/>
              <a:t>Choose Check Accessibility</a:t>
            </a:r>
            <a:endParaRPr lang="en-US" dirty="0"/>
          </a:p>
        </p:txBody>
      </p:sp>
      <p:pic>
        <p:nvPicPr>
          <p:cNvPr id="5" name="Picture 4" title="Check Accessibility is found under Check for Issu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704232"/>
            <a:ext cx="2226365" cy="17869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 title="the convert tool is also available under the File Info me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705205"/>
            <a:ext cx="962025" cy="8001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234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Accessibility Checker Pane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Click on an error name and you will be taken to that location in the file.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title="errors are displayed in the top portion of the pan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82" y="3649010"/>
            <a:ext cx="1914286" cy="2257143"/>
          </a:xfrm>
          <a:ln w="19050">
            <a:solidFill>
              <a:schemeClr val="tx1"/>
            </a:solidFill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Instructions for fixing the error are provided by the Checker.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title="instructions for fixing an error are provided in the bottom portion 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798933"/>
            <a:ext cx="3822700" cy="1957296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693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VLC Professional </a:t>
            </a:r>
            <a:br>
              <a:rPr lang="en-US" dirty="0" smtClean="0"/>
            </a:br>
            <a:r>
              <a:rPr lang="en-US" dirty="0" smtClean="0"/>
              <a:t>Development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For </a:t>
            </a:r>
            <a:r>
              <a:rPr lang="en-US" b="1" dirty="0"/>
              <a:t>more information about the Professional Development Center contact:</a:t>
            </a:r>
          </a:p>
          <a:p>
            <a:pPr marL="0" indent="0">
              <a:buNone/>
            </a:pPr>
            <a:r>
              <a:rPr lang="en-US" dirty="0"/>
              <a:t>Jennifer Jones</a:t>
            </a:r>
          </a:p>
          <a:p>
            <a:pPr marL="0" indent="0">
              <a:buNone/>
            </a:pPr>
            <a:r>
              <a:rPr lang="en-US" dirty="0"/>
              <a:t>(919) 866-5636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jjones4@waketech.edu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Session Resources:</a:t>
            </a:r>
          </a:p>
          <a:p>
            <a:pPr marL="0" indent="0">
              <a:buNone/>
            </a:pPr>
            <a:r>
              <a:rPr lang="en-US" dirty="0" smtClean="0"/>
              <a:t>vlcprofessionaldevelopment.pbworks.com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3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b="1" dirty="0" smtClean="0"/>
              <a:t>Remember the Fundamentals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Structure</a:t>
            </a:r>
          </a:p>
          <a:p>
            <a:pPr lvl="1"/>
            <a:r>
              <a:rPr lang="en-US" sz="2600" dirty="0"/>
              <a:t>Build a true structure for navigation; not just a visual </a:t>
            </a:r>
            <a:r>
              <a:rPr lang="en-US" sz="2600" dirty="0" smtClean="0"/>
              <a:t>hierarchy.</a:t>
            </a:r>
          </a:p>
          <a:p>
            <a:pPr lvl="2"/>
            <a:r>
              <a:rPr lang="en-US" sz="2400" dirty="0" smtClean="0"/>
              <a:t>Use Heading Styles in Word.</a:t>
            </a:r>
          </a:p>
          <a:p>
            <a:pPr lvl="2"/>
            <a:r>
              <a:rPr lang="en-US" sz="2400" dirty="0" smtClean="0"/>
              <a:t>Use Slide Titles and Layouts in PowerPoint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800" dirty="0"/>
              <a:t>Alt Text</a:t>
            </a:r>
          </a:p>
          <a:p>
            <a:pPr lvl="1"/>
            <a:r>
              <a:rPr lang="en-US" sz="2600" dirty="0"/>
              <a:t>Provide alternative text for all images, diagrams, and tables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4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Color Contrast</a:t>
            </a:r>
          </a:p>
          <a:p>
            <a:pPr lvl="1"/>
            <a:r>
              <a:rPr lang="en-US" sz="2600" dirty="0" smtClean="0"/>
              <a:t>Do not use color alone to convey meaning.</a:t>
            </a:r>
          </a:p>
          <a:p>
            <a:pPr lvl="1"/>
            <a:r>
              <a:rPr lang="en-US" sz="2600" dirty="0" smtClean="0"/>
              <a:t>Select Design Themes in PowerPoint with color contrast in mind.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800" dirty="0" smtClean="0"/>
              <a:t>Text and Fonts</a:t>
            </a:r>
          </a:p>
          <a:p>
            <a:pPr lvl="1"/>
            <a:r>
              <a:rPr lang="en-US" sz="2600" dirty="0" smtClean="0"/>
              <a:t>3 or less font changes on a page or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9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7707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Build document structure with </a:t>
            </a:r>
            <a:r>
              <a:rPr lang="en-US" i="1" dirty="0" smtClean="0"/>
              <a:t>Styles</a:t>
            </a:r>
          </a:p>
          <a:p>
            <a:r>
              <a:rPr lang="en-US" dirty="0" smtClean="0"/>
              <a:t>Typically, only one Heading 1 style per document.</a:t>
            </a:r>
          </a:p>
          <a:p>
            <a:pPr lvl="1"/>
            <a:r>
              <a:rPr lang="en-US" dirty="0" smtClean="0"/>
              <a:t>Reserved for Title of the document.</a:t>
            </a:r>
          </a:p>
          <a:p>
            <a:r>
              <a:rPr lang="en-US" dirty="0" smtClean="0"/>
              <a:t>Heading 2 is used for main topics within the document.</a:t>
            </a:r>
          </a:p>
          <a:p>
            <a:endParaRPr lang="en-US" i="1" dirty="0"/>
          </a:p>
        </p:txBody>
      </p:sp>
      <p:pic>
        <p:nvPicPr>
          <p:cNvPr id="4" name="Picture 3" title="Home ribbon options in Word 2010 with Styles area display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8200"/>
            <a:ext cx="7419975" cy="1085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727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Navigation Pane in Word 2010</a:t>
            </a:r>
          </a:p>
          <a:p>
            <a:pPr lvl="1"/>
            <a:r>
              <a:rPr lang="en-US" dirty="0" smtClean="0"/>
              <a:t>In Word 2007, this feature is called Document Map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the Outline View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Document Structure</a:t>
            </a:r>
            <a:endParaRPr lang="en-US" dirty="0"/>
          </a:p>
        </p:txBody>
      </p:sp>
      <p:pic>
        <p:nvPicPr>
          <p:cNvPr id="4" name="Picture 3" title="View ribbon menu in Word with Navigation Pane option selec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21157"/>
            <a:ext cx="7162800" cy="1066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title="outine view is also found among the View ribbon op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83696"/>
            <a:ext cx="7162800" cy="1066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681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Navigation Pane</a:t>
            </a:r>
            <a:endParaRPr lang="en-US" dirty="0"/>
          </a:p>
        </p:txBody>
      </p:sp>
      <p:pic>
        <p:nvPicPr>
          <p:cNvPr id="5" name="Content Placeholder 4" title="the navigation pane for a document with headings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5" y="3026569"/>
            <a:ext cx="1943100" cy="2752725"/>
          </a:xfrm>
          <a:ln w="19050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Text that is styled as a heading appears in the Navigation Pane.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Navigation Pane provides a quick look at the structure of a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1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All text is displayed in the Outline View.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Outline View provides a detailed look at the structure of a document.</a:t>
            </a:r>
            <a:endParaRPr lang="en-US" dirty="0"/>
          </a:p>
        </p:txBody>
      </p:sp>
      <p:pic>
        <p:nvPicPr>
          <p:cNvPr id="6" name="Content Placeholder 5" title="a document opened in Outline View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3822700" cy="2176382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91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slides must have a </a:t>
            </a:r>
            <a:r>
              <a:rPr lang="en-US" i="1" dirty="0" smtClean="0"/>
              <a:t>Title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Slide titles equate to heading styles.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the default </a:t>
            </a:r>
            <a:r>
              <a:rPr lang="en-US" i="1" dirty="0" smtClean="0"/>
              <a:t>Slide Layouts </a:t>
            </a:r>
            <a:r>
              <a:rPr lang="en-US" dirty="0" smtClean="0"/>
              <a:t>in PowerPoint.</a:t>
            </a:r>
          </a:p>
          <a:p>
            <a:pPr lvl="1"/>
            <a:r>
              <a:rPr lang="en-US" dirty="0" smtClean="0"/>
              <a:t>Do not insert text boxes. </a:t>
            </a:r>
          </a:p>
          <a:p>
            <a:pPr lvl="1"/>
            <a:endParaRPr lang="en-US" dirty="0"/>
          </a:p>
        </p:txBody>
      </p:sp>
      <p:pic>
        <p:nvPicPr>
          <p:cNvPr id="6" name="Picture 5" title="The Home ribbon options with Layout display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18332"/>
            <a:ext cx="6845610" cy="13918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7189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3 - &amp;quot;Remember the Fundamentals&amp;quot;&quot;/&gt;&lt;property id=&quot;20307&quot; value=&quot;262&quot;/&gt;&lt;/object&gt;&lt;object type=&quot;3&quot; unique_id=&quot;10009&quot;&gt;&lt;property id=&quot;20148&quot; value=&quot;5&quot;/&gt;&lt;property id=&quot;20300&quot; value=&quot;Slide 4 - &amp;quot;Fundamentals Continued&amp;quot;&quot;/&gt;&lt;property id=&quot;20307&quot; value=&quot;263&quot;/&gt;&lt;/object&gt;&lt;object type=&quot;3&quot; unique_id=&quot;10010&quot;&gt;&lt;property id=&quot;20148&quot; value=&quot;5&quot;/&gt;&lt;property id=&quot;20300&quot; value=&quot;Slide 5 - &amp;quot;Document Structure&amp;quot;&quot;/&gt;&lt;property id=&quot;20307&quot; value=&quot;264&quot;/&gt;&lt;/object&gt;&lt;object type=&quot;3&quot; unique_id=&quot;10011&quot;&gt;&lt;property id=&quot;20148&quot; value=&quot;5&quot;/&gt;&lt;property id=&quot;20300&quot; value=&quot;Slide 6 - &amp;quot;Verifying Document Structure&amp;quot;&quot;/&gt;&lt;property id=&quot;20307&quot; value=&quot;265&quot;/&gt;&lt;/object&gt;&lt;object type=&quot;3&quot; unique_id=&quot;10012&quot;&gt;&lt;property id=&quot;20148&quot; value=&quot;5&quot;/&gt;&lt;property id=&quot;20300&quot; value=&quot;Slide 8 - &amp;quot;Outline View&amp;quot;&quot;/&gt;&lt;property id=&quot;20307&quot; value=&quot;267&quot;/&gt;&lt;/object&gt;&lt;object type=&quot;3&quot; unique_id=&quot;10013&quot;&gt;&lt;property id=&quot;20148&quot; value=&quot;5&quot;/&gt;&lt;property id=&quot;20300&quot; value=&quot;Slide 9 - &amp;quot;Presentation Structure&amp;quot;&quot;/&gt;&lt;property id=&quot;20307&quot; value=&quot;268&quot;/&gt;&lt;/object&gt;&lt;object type=&quot;3&quot; unique_id=&quot;10014&quot;&gt;&lt;property id=&quot;20148&quot; value=&quot;5&quot;/&gt;&lt;property id=&quot;20300&quot; value=&quot;Slide 7 - &amp;quot;The Navigation Pane&amp;quot;&quot;/&gt;&lt;property id=&quot;20307&quot; value=&quot;266&quot;/&gt;&lt;/object&gt;&lt;object type=&quot;3&quot; unique_id=&quot;10015&quot;&gt;&lt;property id=&quot;20148&quot; value=&quot;5&quot;/&gt;&lt;property id=&quot;20300&quot; value=&quot;Slide 10 - &amp;quot;Slide Layouts&amp;quot;&quot;/&gt;&lt;property id=&quot;20307&quot; value=&quot;269&quot;/&gt;&lt;/object&gt;&lt;object type=&quot;3&quot; unique_id=&quot;10016&quot;&gt;&lt;property id=&quot;20148&quot; value=&quot;5&quot;/&gt;&lt;property id=&quot;20300&quot; value=&quot;Slide 11 - &amp;quot;Verifying Presentation Structure&amp;quot;&quot;/&gt;&lt;property id=&quot;20307&quot; value=&quot;270&quot;/&gt;&lt;/object&gt;&lt;object type=&quot;3&quot; unique_id=&quot;10017&quot;&gt;&lt;property id=&quot;20148&quot; value=&quot;5&quot;/&gt;&lt;property id=&quot;20300&quot; value=&quot;Slide 12 - &amp;quot;Verifying Slide Reading Order&amp;quot;&quot;/&gt;&lt;property id=&quot;20307&quot; value=&quot;271&quot;/&gt;&lt;/object&gt;&lt;object type=&quot;3&quot; unique_id=&quot;10018&quot;&gt;&lt;property id=&quot;20148&quot; value=&quot;5&quot;/&gt;&lt;property id=&quot;20300&quot; value=&quot;Slide 14 - &amp;quot;Adding Alternative Text Continued&amp;quot;&quot;/&gt;&lt;property id=&quot;20307&quot; value=&quot;272&quot;/&gt;&lt;/object&gt;&lt;object type=&quot;3&quot; unique_id=&quot;10019&quot;&gt;&lt;property id=&quot;20148&quot; value=&quot;5&quot;/&gt;&lt;property id=&quot;20300&quot; value=&quot;Slide 15 - &amp;quot;Writing Alternative Text&amp;quot;&quot;/&gt;&lt;property id=&quot;20307&quot; value=&quot;273&quot;/&gt;&lt;/object&gt;&lt;object type=&quot;3&quot; unique_id=&quot;10021&quot;&gt;&lt;property id=&quot;20148&quot; value=&quot;5&quot;/&gt;&lt;property id=&quot;20300&quot; value=&quot;Slide 16 - &amp;quot;The Accessibility Checker&amp;quot;&quot;/&gt;&lt;property id=&quot;20307&quot; value=&quot;274&quot;/&gt;&lt;/object&gt;&lt;object type=&quot;3&quot; unique_id=&quot;10022&quot;&gt;&lt;property id=&quot;20148&quot; value=&quot;5&quot;/&gt;&lt;property id=&quot;20300&quot; value=&quot;Slide 17 - &amp;quot;Running the Accessibility Checker&amp;quot;&quot;/&gt;&lt;property id=&quot;20307&quot; value=&quot;275&quot;/&gt;&lt;/object&gt;&lt;object type=&quot;3&quot; unique_id=&quot;10023&quot;&gt;&lt;property id=&quot;20148&quot; value=&quot;5&quot;/&gt;&lt;property id=&quot;20300&quot; value=&quot;Slide 18 - &amp;quot;The Accessibility Checker Pane&amp;quot;&quot;/&gt;&lt;property id=&quot;20307&quot; value=&quot;276&quot;/&gt;&lt;/object&gt;&lt;object type=&quot;3&quot; unique_id=&quot;10319&quot;&gt;&lt;property id=&quot;20148&quot; value=&quot;5&quot;/&gt;&lt;property id=&quot;20300&quot; value=&quot;Slide 1 - &amp;quot;Creating Accessible Content in Microsoft Office 2010&amp;quot;&quot;/&gt;&lt;property id=&quot;20307&quot; value=&quot;260&quot;/&gt;&lt;/object&gt;&lt;object type=&quot;3&quot; unique_id=&quot;10320&quot;&gt;&lt;property id=&quot;20148&quot; value=&quot;5&quot;/&gt;&lt;property id=&quot;20300&quot; value=&quot;Slide 13 - &amp;quot;Adding Alternative Text to Images&amp;quot;&quot;/&gt;&lt;property id=&quot;20307&quot; value=&quot;259&quot;/&gt;&lt;/object&gt;&lt;object type=&quot;3&quot; unique_id=&quot;10570&quot;&gt;&lt;property id=&quot;20148&quot; value=&quot;5&quot;/&gt;&lt;property id=&quot;20300&quot; value=&quot;Slide 19 - &amp;quot;Questions?&amp;quot;&quot;/&gt;&lt;property id=&quot;20307&quot; value=&quot;278&quot;/&gt;&lt;/object&gt;&lt;object type=&quot;3&quot; unique_id=&quot;10901&quot;&gt;&lt;property id=&quot;20148&quot; value=&quot;5&quot;/&gt;&lt;property id=&quot;20300&quot; value=&quot;Slide 2 - &amp;quot;VLC Professional &amp;#x0D;&amp;#x0A;Development Center&amp;quot;&quot;/&gt;&lt;property id=&quot;20307&quot; value=&quot;279&quot;/&gt;&lt;/object&gt;&lt;/object&gt;&lt;/object&gt;&lt;/database&gt;"/>
  <p:tag name="SECTOMILLISECCONVERTED" val="1"/>
  <p:tag name="ARTICULATE_PROJECT_OPEN" val="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dc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BBB5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dcTheme2">
  <a:themeElements>
    <a:clrScheme name="Custom 1">
      <a:dk1>
        <a:sysClr val="windowText" lastClr="000000"/>
      </a:dk1>
      <a:lt1>
        <a:sysClr val="window" lastClr="FFFFFF"/>
      </a:lt1>
      <a:dk2>
        <a:srgbClr val="01303D"/>
      </a:dk2>
      <a:lt2>
        <a:srgbClr val="105964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1038</TotalTime>
  <Words>420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Custom Design</vt:lpstr>
      <vt:lpstr>pdcTheme</vt:lpstr>
      <vt:lpstr>1_Custom Design</vt:lpstr>
      <vt:lpstr>pdcTheme2</vt:lpstr>
      <vt:lpstr>Creating Accessible Content in Microsoft Office 2010</vt:lpstr>
      <vt:lpstr>VLC Professional  Development Center</vt:lpstr>
      <vt:lpstr>Remember the Fundamentals</vt:lpstr>
      <vt:lpstr>Fundamentals Continued</vt:lpstr>
      <vt:lpstr>Document Structure</vt:lpstr>
      <vt:lpstr>Verifying Document Structure</vt:lpstr>
      <vt:lpstr>The Navigation Pane</vt:lpstr>
      <vt:lpstr>Outline View</vt:lpstr>
      <vt:lpstr>Presentation Structure</vt:lpstr>
      <vt:lpstr>Slide Layouts</vt:lpstr>
      <vt:lpstr>Verifying Presentation Structure</vt:lpstr>
      <vt:lpstr>Verifying Slide Reading Order</vt:lpstr>
      <vt:lpstr>Adding Alternative Text to Images</vt:lpstr>
      <vt:lpstr>Adding Alternative Text Continued</vt:lpstr>
      <vt:lpstr>Writing Alternative Text</vt:lpstr>
      <vt:lpstr>The Accessibility Checker</vt:lpstr>
      <vt:lpstr>Running the Accessibility Checker</vt:lpstr>
      <vt:lpstr>The Accessibility Checker Pane</vt:lpstr>
      <vt:lpstr>Questions?</vt:lpstr>
    </vt:vector>
  </TitlesOfParts>
  <Company>Wake Tech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Accessible Course Materials</dc:title>
  <dc:creator>wtccuser</dc:creator>
  <cp:lastModifiedBy>Windows User</cp:lastModifiedBy>
  <cp:revision>82</cp:revision>
  <dcterms:created xsi:type="dcterms:W3CDTF">2011-10-19T15:58:41Z</dcterms:created>
  <dcterms:modified xsi:type="dcterms:W3CDTF">2012-07-31T16:22:07Z</dcterms:modified>
</cp:coreProperties>
</file>