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2" r:id="rId5"/>
    <p:sldId id="263" r:id="rId6"/>
    <p:sldId id="265" r:id="rId7"/>
    <p:sldId id="258" r:id="rId8"/>
    <p:sldId id="266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8" charset="0"/>
        <a:ea typeface="ＭＳ Ｐゴシック" pitchFamily="8" charset="-128"/>
        <a:cs typeface="ＭＳ Ｐゴシック" pitchFamily="8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8" charset="0"/>
        <a:ea typeface="ＭＳ Ｐゴシック" pitchFamily="8" charset="-128"/>
        <a:cs typeface="ＭＳ Ｐゴシック" pitchFamily="8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8" charset="0"/>
        <a:ea typeface="ＭＳ Ｐゴシック" pitchFamily="8" charset="-128"/>
        <a:cs typeface="ＭＳ Ｐゴシック" pitchFamily="8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8" charset="0"/>
        <a:ea typeface="ＭＳ Ｐゴシック" pitchFamily="8" charset="-128"/>
        <a:cs typeface="ＭＳ Ｐゴシック" pitchFamily="8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8" charset="0"/>
        <a:ea typeface="ＭＳ Ｐゴシック" pitchFamily="8" charset="-128"/>
        <a:cs typeface="ＭＳ Ｐゴシック" pitchFamily="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pitchFamily="8" charset="0"/>
        <a:ea typeface="ＭＳ Ｐゴシック" pitchFamily="8" charset="-128"/>
        <a:cs typeface="ＭＳ Ｐゴシック" pitchFamily="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pitchFamily="8" charset="0"/>
        <a:ea typeface="ＭＳ Ｐゴシック" pitchFamily="8" charset="-128"/>
        <a:cs typeface="ＭＳ Ｐゴシック" pitchFamily="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pitchFamily="8" charset="0"/>
        <a:ea typeface="ＭＳ Ｐゴシック" pitchFamily="8" charset="-128"/>
        <a:cs typeface="ＭＳ Ｐゴシック" pitchFamily="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pitchFamily="8" charset="0"/>
        <a:ea typeface="ＭＳ Ｐゴシック" pitchFamily="8" charset="-128"/>
        <a:cs typeface="ＭＳ Ｐゴシック" pitchFamily="8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05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789" y="427039"/>
            <a:ext cx="8242300" cy="6003925"/>
          </a:xfrm>
          <a:prstGeom prst="rect">
            <a:avLst/>
          </a:prstGeom>
          <a:gradFill>
            <a:gsLst>
              <a:gs pos="0">
                <a:srgbClr val="181B1F"/>
              </a:gs>
              <a:gs pos="100000">
                <a:srgbClr val="9598A1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9" descr="tablet_larg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788" y="427039"/>
            <a:ext cx="8410575" cy="577056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Screenshot here</a:t>
            </a:r>
          </a:p>
        </p:txBody>
      </p:sp>
      <p:pic>
        <p:nvPicPr>
          <p:cNvPr id="3" name="Picture 9" descr="tablet_larg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788" y="427039"/>
            <a:ext cx="8410575" cy="577056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Screenshot here</a:t>
            </a:r>
          </a:p>
        </p:txBody>
      </p:sp>
      <p:pic>
        <p:nvPicPr>
          <p:cNvPr id="3" name="Picture 9" descr="tablet_larg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6621-Hand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13" y="1597026"/>
            <a:ext cx="4217987" cy="146558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789" y="427039"/>
            <a:ext cx="4529137" cy="6003925"/>
          </a:xfrm>
          <a:prstGeom prst="rect">
            <a:avLst/>
          </a:prstGeom>
          <a:gradFill>
            <a:gsLst>
              <a:gs pos="0">
                <a:srgbClr val="181B1F"/>
              </a:gs>
              <a:gs pos="100000">
                <a:srgbClr val="9598A1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9" descr="tablet_smal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6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789" y="427039"/>
            <a:ext cx="4640263" cy="60213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Screenshot here</a:t>
            </a:r>
          </a:p>
        </p:txBody>
      </p:sp>
      <p:pic>
        <p:nvPicPr>
          <p:cNvPr id="3" name="Picture 9" descr="tablet_smal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6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789" y="427039"/>
            <a:ext cx="4640263" cy="60213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Screenshot here</a:t>
            </a:r>
          </a:p>
        </p:txBody>
      </p:sp>
      <p:pic>
        <p:nvPicPr>
          <p:cNvPr id="3" name="Picture 9" descr="tablet_small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6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6621-Hand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9" y="1160464"/>
            <a:ext cx="4216400" cy="146558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rgbClr val="88B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8">
              <a:alphaModFix amt="14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" charset="-128"/>
          <a:cs typeface="ＭＳ Ｐゴシック" pitchFamily="8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" charset="0"/>
          <a:ea typeface="ＭＳ Ｐゴシック" pitchFamily="8" charset="-128"/>
          <a:cs typeface="ＭＳ Ｐゴシック" pitchFamily="8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8" charset="0"/>
        <a:buChar char="•"/>
        <a:defRPr sz="3200" kern="1200">
          <a:solidFill>
            <a:schemeClr val="tx1"/>
          </a:solidFill>
          <a:latin typeface="+mn-lt"/>
          <a:ea typeface="ＭＳ Ｐゴシック" pitchFamily="8" charset="-128"/>
          <a:cs typeface="ＭＳ Ｐゴシック" pitchFamily="8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8" charset="0"/>
        <a:buChar char="–"/>
        <a:defRPr sz="28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8" charset="0"/>
        <a:buChar char="•"/>
        <a:defRPr sz="24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8" charset="0"/>
        <a:buChar char="–"/>
        <a:defRPr sz="20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8" charset="0"/>
        <a:buChar char="»"/>
        <a:defRPr sz="2000" kern="1200">
          <a:solidFill>
            <a:schemeClr val="tx1"/>
          </a:solidFill>
          <a:latin typeface="+mn-lt"/>
          <a:ea typeface="ＭＳ Ｐゴシック" pitchFamily="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0.tqn.com/d/ipad/1/0/H/8/-/-/spotlight-search-ios7.png" TargetMode="External"/><Relationship Id="rId2" Type="http://schemas.openxmlformats.org/officeDocument/2006/relationships/hyperlink" Target="http://0.tqn.com/d/ipad/1/0/N/8/-/-/ipad-control-panel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schrockguide.net/bloomin-app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757" y="2266123"/>
            <a:ext cx="6410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itchFamily="34" charset="0"/>
              </a:rPr>
              <a:t>Teaching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itchFamily="34" charset="0"/>
              </a:rPr>
              <a:t>with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 Ext" pitchFamily="34" charset="0"/>
              </a:rPr>
              <a:t>iPads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 Ex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636" y="4494727"/>
            <a:ext cx="1818861" cy="1343850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1416" y="1143001"/>
            <a:ext cx="643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Session Overview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1418" y="2107097"/>
            <a:ext cx="63014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Getting started with using </a:t>
            </a:r>
            <a:r>
              <a:rPr lang="en-US" dirty="0" err="1" smtClean="0"/>
              <a:t>iPads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Methods of integrating </a:t>
            </a:r>
            <a:r>
              <a:rPr lang="en-US" dirty="0" err="1" smtClean="0"/>
              <a:t>iPads</a:t>
            </a:r>
            <a:r>
              <a:rPr lang="en-US" dirty="0" smtClean="0"/>
              <a:t> in the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Educational 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Apps for teaching and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Apps for content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Lab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1416" y="1143001"/>
            <a:ext cx="643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Resources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1418" y="2107097"/>
            <a:ext cx="63014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Control Panel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http://0.tqn.com/d/ipad/1/0/N/8/-/-/</a:t>
            </a:r>
            <a:r>
              <a:rPr lang="en-US" dirty="0" smtClean="0">
                <a:hlinkClick r:id="rId2"/>
              </a:rPr>
              <a:t>ipad-control-panel.png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Spotlight 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http://0.tqn.com/d/ipad/1/0/H/8/-/-/</a:t>
            </a:r>
            <a:r>
              <a:rPr lang="en-US" dirty="0" smtClean="0">
                <a:hlinkClick r:id="rId3"/>
              </a:rPr>
              <a:t>spotlight-search-ios7.png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1416" y="1143001"/>
            <a:ext cx="643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iPad</a:t>
            </a:r>
            <a:r>
              <a:rPr lang="en-US" sz="3600" b="1" dirty="0" smtClean="0"/>
              <a:t> Control Panel</a:t>
            </a:r>
          </a:p>
        </p:txBody>
      </p:sp>
      <p:pic>
        <p:nvPicPr>
          <p:cNvPr id="4" name="Picture 3" descr="iPad Control Panel" title="iPad Control Pan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75" y="1789332"/>
            <a:ext cx="4253948" cy="42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2634" y="924340"/>
            <a:ext cx="643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Spotlight Search</a:t>
            </a:r>
          </a:p>
        </p:txBody>
      </p:sp>
      <p:pic>
        <p:nvPicPr>
          <p:cNvPr id="3" name="Picture 2" descr="spotlight search panel" title="spotlight search pan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11" y="1712016"/>
            <a:ext cx="5740179" cy="430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2634" y="924340"/>
            <a:ext cx="643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Bloomin</a:t>
            </a:r>
            <a:r>
              <a:rPr lang="en-US" sz="3600" b="1" dirty="0" smtClean="0"/>
              <a:t>’ Apps</a:t>
            </a:r>
          </a:p>
        </p:txBody>
      </p:sp>
      <p:pic>
        <p:nvPicPr>
          <p:cNvPr id="4" name="Picture 3" descr="Bloom's Taxonomy of apps" title="Bloom's Taxonomy of apps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47" y="1568681"/>
            <a:ext cx="4492488" cy="4392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2139" y="1431235"/>
            <a:ext cx="2027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Kathy Schrock’s </a:t>
            </a:r>
            <a:r>
              <a:rPr lang="en-US" dirty="0" err="1" smtClean="0"/>
              <a:t>Bloomin</a:t>
            </a:r>
            <a:r>
              <a:rPr lang="en-US" dirty="0" smtClean="0"/>
              <a:t> Apps Interactive Tool</a:t>
            </a:r>
          </a:p>
          <a:p>
            <a:endParaRPr lang="en-US" dirty="0"/>
          </a:p>
          <a:p>
            <a:r>
              <a:rPr lang="en-US" dirty="0"/>
              <a:t>http://www.schrockguide.net/bloomin-apps.html</a:t>
            </a:r>
          </a:p>
        </p:txBody>
      </p:sp>
    </p:spTree>
    <p:extLst>
      <p:ext uri="{BB962C8B-B14F-4D97-AF65-F5344CB8AC3E}">
        <p14:creationId xmlns:p14="http://schemas.microsoft.com/office/powerpoint/2010/main" val="38679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937" y="954158"/>
            <a:ext cx="699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Using </a:t>
            </a:r>
            <a:r>
              <a:rPr lang="en-US" sz="3600" b="1" dirty="0" err="1" smtClean="0"/>
              <a:t>iPads</a:t>
            </a:r>
            <a:r>
              <a:rPr lang="en-US" sz="3600" b="1" dirty="0" smtClean="0"/>
              <a:t> as a Presentation Tool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52937" y="1848678"/>
            <a:ext cx="4383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AirDrop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Air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NearPod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937" y="954158"/>
            <a:ext cx="699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Using </a:t>
            </a:r>
            <a:r>
              <a:rPr lang="en-US" sz="3600" b="1" dirty="0" err="1" smtClean="0"/>
              <a:t>iPads</a:t>
            </a:r>
            <a:r>
              <a:rPr lang="en-US" sz="3600" b="1" dirty="0" smtClean="0"/>
              <a:t> as a Presentation Tool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52937" y="1848678"/>
            <a:ext cx="43831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AirDrop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Air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NearPod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airdrop icon" title="airdrop ic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66" y="1749287"/>
            <a:ext cx="861060" cy="861060"/>
          </a:xfrm>
          <a:prstGeom prst="rect">
            <a:avLst/>
          </a:prstGeom>
        </p:spPr>
      </p:pic>
      <p:pic>
        <p:nvPicPr>
          <p:cNvPr id="5" name="Picture 4" descr="airserver icon" title="airserver ic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50" y="2920733"/>
            <a:ext cx="2209992" cy="518205"/>
          </a:xfrm>
          <a:prstGeom prst="rect">
            <a:avLst/>
          </a:prstGeom>
        </p:spPr>
      </p:pic>
      <p:pic>
        <p:nvPicPr>
          <p:cNvPr id="6" name="Picture 5" descr="nearpod icon" title="nearpod ic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50" y="4065084"/>
            <a:ext cx="1455546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7&quot;/&gt;&lt;property id=&quot;20307&quot; value=&quot;258&quot;/&gt;&lt;/object&gt;&lt;object type=&quot;3&quot; unique_id=&quot;10113&quot;&gt;&lt;property id=&quot;20148&quot; value=&quot;5&quot;/&gt;&lt;property id=&quot;20300&quot; value=&quot;Slide 3&quot;/&gt;&lt;property id=&quot;20307&quot; value=&quot;264&quot;/&gt;&lt;/object&gt;&lt;object type=&quot;3&quot; unique_id=&quot;10114&quot;&gt;&lt;property id=&quot;20148&quot; value=&quot;5&quot;/&gt;&lt;property id=&quot;20300&quot; value=&quot;Slide 4&quot;/&gt;&lt;property id=&quot;20307&quot; value=&quot;262&quot;/&gt;&lt;/object&gt;&lt;object type=&quot;3&quot; unique_id=&quot;10115&quot;&gt;&lt;property id=&quot;20148&quot; value=&quot;5&quot;/&gt;&lt;property id=&quot;20300&quot; value=&quot;Slide 5&quot;/&gt;&lt;property id=&quot;20307&quot; value=&quot;263&quot;/&gt;&lt;/object&gt;&lt;object type=&quot;3&quot; unique_id=&quot;10116&quot;&gt;&lt;property id=&quot;20148&quot; value=&quot;5&quot;/&gt;&lt;property id=&quot;20300&quot; value=&quot;Slide 6&quot;/&gt;&lt;property id=&quot;20307&quot; value=&quot;265&quot;/&gt;&lt;/object&gt;&lt;object type=&quot;3&quot; unique_id=&quot;10117&quot;&gt;&lt;property id=&quot;20148&quot; value=&quot;5&quot;/&gt;&lt;property id=&quot;20300&quot; value=&quot;Slide 8&quot;/&gt;&lt;property id=&quot;20307&quot; value=&quot;266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84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Information Technology Services</cp:lastModifiedBy>
  <cp:revision>11</cp:revision>
  <dcterms:created xsi:type="dcterms:W3CDTF">2013-09-24T22:52:45Z</dcterms:created>
  <dcterms:modified xsi:type="dcterms:W3CDTF">2013-10-25T12:03:30Z</dcterms:modified>
</cp:coreProperties>
</file>