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67" r:id="rId4"/>
    <p:sldId id="281" r:id="rId5"/>
    <p:sldId id="269" r:id="rId6"/>
    <p:sldId id="270" r:id="rId7"/>
    <p:sldId id="271" r:id="rId8"/>
    <p:sldId id="272" r:id="rId9"/>
    <p:sldId id="273" r:id="rId10"/>
    <p:sldId id="278" r:id="rId11"/>
    <p:sldId id="259" r:id="rId12"/>
    <p:sldId id="282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pitchFamily="8" charset="0"/>
        <a:ea typeface="ＭＳ Ｐゴシック" pitchFamily="8" charset="-128"/>
        <a:cs typeface="ＭＳ Ｐゴシック" pitchFamily="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624" y="-104"/>
      </p:cViewPr>
      <p:guideLst>
        <p:guide orient="horz" pos="2110"/>
        <p:guide pos="299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5B594-6F3F-3B4A-80E6-11DC3213306C}" type="datetimeFigureOut">
              <a:rPr lang="en-US" smtClean="0"/>
              <a:t>2/6/14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C1347-3289-1C4D-BAB9-2843B51A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General tab: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About - gives general information about the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iPad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including name, space, and serial number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Sounds - change sounds for features like texts and emails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Auto-Lock - determines when the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iPad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goes to sleep 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Passcode Lock - sets a four-digit passcode to access the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iPad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through the lock screen (recommended for admin and teacher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iPads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Side Switch - choose between mute and lock rotation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Reset - choose to reset any or all settings 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Bluetooth - for connecting to Bluetooth enabled accessories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iCloud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tab: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log in with your Apple ID and set up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iCloud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to store and backup your mail, contacts, app info, photos,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etc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Mail, Contacts, Calendars tab: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Set up and manage Mail accounts (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gmail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yahoo,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Notifications tab: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Choose what apps are included in the Notification area (pop up when you have an email,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FaceTime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call, text, etc.)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Store tab: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Sign in/out to iTunes</a:t>
            </a:r>
          </a:p>
          <a:p>
            <a:pPr indent="-152400">
              <a:spcBef>
                <a:spcPts val="0"/>
              </a:spcBef>
              <a:spcAft>
                <a:spcPts val="0"/>
              </a:spcAft>
              <a:buSzPct val="163742"/>
              <a:buFont typeface="Arial"/>
              <a:buChar char="•"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Set up automatic downloads of apps, music from any purchasing device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Screens - swipe left or right to access new screen (little dots on the bottom of the pages show what screen you are on)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Moving/Deleting apps - press and hold on any app until they all start wiggling around</a:t>
            </a:r>
          </a:p>
          <a:p>
            <a:pPr marL="685800" lvl="1" indent="-19812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Press the "X" to delete the app</a:t>
            </a:r>
          </a:p>
          <a:p>
            <a:pPr marL="685800" lvl="1" indent="-19812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Move any app to place it somewhere else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Making folders</a:t>
            </a:r>
          </a:p>
          <a:p>
            <a:pPr marL="685800" lvl="1" indent="-19812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When the apps are wiggling, move one app onto another one to make a folder</a:t>
            </a:r>
          </a:p>
          <a:p>
            <a:pPr marL="685800" lvl="1" indent="-19812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Then name the folder</a:t>
            </a:r>
          </a:p>
          <a:p>
            <a:pPr rtl="0">
              <a:lnSpc>
                <a:spcPct val="100000"/>
              </a:lnSpc>
              <a:buNone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***Apps can only be in one place at a time</a:t>
            </a:r>
          </a:p>
          <a:p>
            <a:pPr rtl="0">
              <a:lnSpc>
                <a:spcPct val="100000"/>
              </a:lnSpc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***You cannot put folders inside of folders</a:t>
            </a:r>
          </a:p>
          <a:p>
            <a:pPr rtl="0">
              <a:lnSpc>
                <a:spcPct val="100000"/>
              </a:lnSpc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***You can put 20 apps in a folder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**Any app you open will remain open and listed on the bottom bar until you manually close it. 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1"/>
            <a:ext cx="4572225" cy="3428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1"/>
            <a:ext cx="4572225" cy="3428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8242300" cy="6003925"/>
          </a:xfrm>
          <a:prstGeom prst="rect">
            <a:avLst/>
          </a:prstGeom>
          <a:gradFill>
            <a:gsLst>
              <a:gs pos="0">
                <a:srgbClr val="181B1F"/>
              </a:gs>
              <a:gs pos="100000">
                <a:srgbClr val="9598A1"/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tablet_larg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8410575" cy="57705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Insert Screenshot here</a:t>
            </a:r>
          </a:p>
        </p:txBody>
      </p:sp>
      <p:pic>
        <p:nvPicPr>
          <p:cNvPr id="3" name="Picture 9" descr="tablet_larg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8410575" cy="57705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Insert Screenshot here</a:t>
            </a:r>
          </a:p>
        </p:txBody>
      </p:sp>
      <p:pic>
        <p:nvPicPr>
          <p:cNvPr id="3" name="Picture 9" descr="tablet_larg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6621-Hand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13" y="1597025"/>
            <a:ext cx="4217987" cy="14655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4529137" cy="6003925"/>
          </a:xfrm>
          <a:prstGeom prst="rect">
            <a:avLst/>
          </a:prstGeom>
          <a:gradFill>
            <a:gsLst>
              <a:gs pos="0">
                <a:srgbClr val="181B1F"/>
              </a:gs>
              <a:gs pos="100000">
                <a:srgbClr val="9598A1"/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tablet_small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4640262" cy="60213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Insert Screenshot here</a:t>
            </a:r>
          </a:p>
        </p:txBody>
      </p:sp>
      <p:pic>
        <p:nvPicPr>
          <p:cNvPr id="3" name="Picture 9" descr="tablet_small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788" y="427038"/>
            <a:ext cx="4640262" cy="60213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Insert Screenshot here</a:t>
            </a:r>
          </a:p>
        </p:txBody>
      </p:sp>
      <p:pic>
        <p:nvPicPr>
          <p:cNvPr id="3" name="Picture 9" descr="tablet_small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6621-Hand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1160463"/>
            <a:ext cx="4216400" cy="14655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60" cy="822960"/>
          </a:xfrm>
          <a:prstGeom prst="rect">
            <a:avLst/>
          </a:prstGeom>
        </p:spPr>
        <p:txBody>
          <a:bodyPr lIns="82283" tIns="82283" rIns="82283" bIns="82283" anchor="t" anchorCtr="0"/>
          <a:lstStyle>
            <a:lvl1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1pPr>
            <a:lvl2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2pPr>
            <a:lvl3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3pPr>
            <a:lvl4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4pPr>
            <a:lvl5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5pPr>
            <a:lvl6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6pPr>
            <a:lvl7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7pPr>
            <a:lvl8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8pPr>
            <a:lvl9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74320" y="1645921"/>
            <a:ext cx="8595360" cy="4937759"/>
          </a:xfrm>
          <a:prstGeom prst="rect">
            <a:avLst/>
          </a:prstGeom>
        </p:spPr>
        <p:txBody>
          <a:bodyPr lIns="82283" tIns="82283" rIns="82283" bIns="82283" anchor="t" anchorCtr="0"/>
          <a:lstStyle>
            <a:lvl1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0">
                <a:srgbClr val="88B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9">
              <a:alphaModFix amt="14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" charset="0"/>
          <a:ea typeface="ＭＳ Ｐゴシック" pitchFamily="8" charset="-128"/>
          <a:cs typeface="ＭＳ Ｐゴシック" pitchFamily="8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8" charset="0"/>
        <a:buChar char="•"/>
        <a:defRPr sz="3200" kern="1200">
          <a:solidFill>
            <a:schemeClr val="tx1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8" charset="0"/>
        <a:buChar char="–"/>
        <a:defRPr sz="28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8" charset="0"/>
        <a:buChar char="•"/>
        <a:defRPr sz="24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8" charset="0"/>
        <a:buChar char="–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8" charset="0"/>
        <a:buChar char="»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7474" y="1376267"/>
            <a:ext cx="4051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duster"/>
                <a:cs typeface="Chalkduster"/>
              </a:rPr>
              <a:t>iPad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duster"/>
                <a:cs typeface="Chalkduster"/>
              </a:rPr>
              <a:t> Basics 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duster"/>
                <a:cs typeface="Chalkduster"/>
              </a:rPr>
              <a:t>for Beginners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5" name="Picture 4" descr="IMG_00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9" y="659588"/>
            <a:ext cx="4113519" cy="55425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39986" y="154193"/>
            <a:ext cx="8664029" cy="8915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iPad Display Options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7543" y="4663485"/>
            <a:ext cx="2228850" cy="1981800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VGA Connector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$29.99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Connects to projector cable</a:t>
            </a: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Shape 17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54595" y="4769572"/>
            <a:ext cx="1754122" cy="1769603"/>
          </a:xfrm>
          <a:prstGeom prst="rect">
            <a:avLst/>
          </a:prstGeom>
        </p:spPr>
      </p:pic>
      <p:pic>
        <p:nvPicPr>
          <p:cNvPr id="175" name="Shape 17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509313" y="1045732"/>
            <a:ext cx="1115338" cy="1374798"/>
          </a:xfrm>
          <a:prstGeom prst="rect">
            <a:avLst/>
          </a:prstGeom>
        </p:spPr>
      </p:pic>
      <p:pic>
        <p:nvPicPr>
          <p:cNvPr id="176" name="Shape 17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04465" y="3291840"/>
            <a:ext cx="2026845" cy="1928565"/>
          </a:xfrm>
          <a:prstGeom prst="rect">
            <a:avLst/>
          </a:prstGeom>
        </p:spPr>
      </p:pic>
      <p:sp>
        <p:nvSpPr>
          <p:cNvPr id="177" name="Shape 177"/>
          <p:cNvSpPr txBox="1"/>
          <p:nvPr/>
        </p:nvSpPr>
        <p:spPr>
          <a:xfrm>
            <a:off x="57533" y="1231380"/>
            <a:ext cx="2488860" cy="1540350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</a:rPr>
              <a:t>Airserver</a:t>
            </a: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 app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Wireless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</a:rPr>
              <a:t>CPS has purchased for district-wide use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4663170" y="4663485"/>
            <a:ext cx="4485218" cy="1875690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Apple TV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$99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Need HDMI projector or an adaptor and network cable to hardwire Apple TV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4663441" y="822960"/>
            <a:ext cx="2554829" cy="223710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Document Camera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Connect to computer</a:t>
            </a:r>
          </a:p>
          <a:p>
            <a:pPr marL="342900" indent="-19812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64609"/>
              <a:buFont typeface="Arial"/>
              <a:buChar char="•"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Show "video" of screen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654595" y="1437008"/>
            <a:ext cx="1623059" cy="16230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7" y="669433"/>
            <a:ext cx="4097818" cy="5463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548" y="492230"/>
            <a:ext cx="3170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My Favorite Apps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0144" y="1279799"/>
            <a:ext cx="3800103" cy="395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Dropbox</a:t>
            </a:r>
            <a:r>
              <a:rPr lang="en-US" dirty="0" smtClean="0">
                <a:solidFill>
                  <a:schemeClr val="bg1"/>
                </a:solidFill>
              </a:rPr>
              <a:t> – File sharing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CloudOn</a:t>
            </a:r>
            <a:r>
              <a:rPr lang="en-US" dirty="0" smtClean="0">
                <a:solidFill>
                  <a:schemeClr val="bg1"/>
                </a:solidFill>
              </a:rPr>
              <a:t> – Productivity app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Diigo</a:t>
            </a:r>
            <a:r>
              <a:rPr lang="en-US" dirty="0" smtClean="0">
                <a:solidFill>
                  <a:schemeClr val="bg1"/>
                </a:solidFill>
              </a:rPr>
              <a:t> – Social bookmarking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Imformant</a:t>
            </a:r>
            <a:r>
              <a:rPr lang="en-US" dirty="0" smtClean="0">
                <a:solidFill>
                  <a:schemeClr val="bg1"/>
                </a:solidFill>
              </a:rPr>
              <a:t> – Calendar and planner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Tellagami</a:t>
            </a:r>
            <a:r>
              <a:rPr lang="en-US" dirty="0" smtClean="0">
                <a:solidFill>
                  <a:schemeClr val="bg1"/>
                </a:solidFill>
              </a:rPr>
              <a:t> – Avatar video app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Photon browser – Access flash files on </a:t>
            </a:r>
            <a:r>
              <a:rPr lang="en-US" dirty="0" err="1" smtClean="0">
                <a:solidFill>
                  <a:schemeClr val="bg1"/>
                </a:solidFill>
              </a:rPr>
              <a:t>iPad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ScreenChomp</a:t>
            </a:r>
            <a:r>
              <a:rPr lang="en-US" dirty="0" smtClean="0">
                <a:solidFill>
                  <a:schemeClr val="bg1"/>
                </a:solidFill>
              </a:rPr>
              <a:t> – Whiteboard recorder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PhotoShop</a:t>
            </a:r>
            <a:r>
              <a:rPr lang="en-US" dirty="0" smtClean="0">
                <a:solidFill>
                  <a:schemeClr val="bg1"/>
                </a:solidFill>
              </a:rPr>
              <a:t> Touch – edit pictures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03155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758035"/>
            <a:ext cx="7349972" cy="53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5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37361" y="1920240"/>
            <a:ext cx="5157134" cy="3891420"/>
          </a:xfrm>
          <a:prstGeom prst="rect">
            <a:avLst/>
          </a:prstGeom>
        </p:spPr>
      </p:pic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Buttons and Switches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Speakers</a:t>
            </a: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5027963" y="1097461"/>
            <a:ext cx="4021898" cy="914894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Power button - press and hold to completely shut down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457200" y="5760720"/>
            <a:ext cx="4710803" cy="812610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Home button - for returning to home screen, waking up iPad 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7040880" y="3566160"/>
            <a:ext cx="1885387" cy="154608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Side Switch - for either Mute or Lock Rotation 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365760" y="3383258"/>
            <a:ext cx="1574685" cy="661634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Volume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3200400" y="1463041"/>
            <a:ext cx="1845787" cy="661634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Cameras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7041870" y="2103323"/>
            <a:ext cx="1965262" cy="1167974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Microphone - tiny hole on top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182880" y="1463041"/>
            <a:ext cx="2110478" cy="63359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Headset jack </a:t>
            </a:r>
          </a:p>
        </p:txBody>
      </p:sp>
      <p:cxnSp>
        <p:nvCxnSpPr>
          <p:cNvPr id="58" name="Shape 58"/>
          <p:cNvCxnSpPr/>
          <p:nvPr/>
        </p:nvCxnSpPr>
        <p:spPr>
          <a:xfrm rot="10800000">
            <a:off x="6040598" y="5307975"/>
            <a:ext cx="695068" cy="536487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0" name="Shape 60"/>
          <p:cNvCxnSpPr/>
          <p:nvPr/>
        </p:nvCxnSpPr>
        <p:spPr>
          <a:xfrm rot="10800000" flipH="1">
            <a:off x="2200713" y="5294835"/>
            <a:ext cx="742759" cy="465043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2" name="Shape 62"/>
          <p:cNvCxnSpPr/>
          <p:nvPr/>
        </p:nvCxnSpPr>
        <p:spPr>
          <a:xfrm rot="10800000" flipH="1">
            <a:off x="1364968" y="2956410"/>
            <a:ext cx="2792221" cy="57041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64"/>
          <p:cNvCxnSpPr/>
          <p:nvPr/>
        </p:nvCxnSpPr>
        <p:spPr>
          <a:xfrm>
            <a:off x="1925959" y="1927108"/>
            <a:ext cx="428621" cy="357182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66"/>
          <p:cNvCxnSpPr/>
          <p:nvPr/>
        </p:nvCxnSpPr>
        <p:spPr>
          <a:xfrm flipH="1">
            <a:off x="4754881" y="1836928"/>
            <a:ext cx="431907" cy="46005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8" name="Shape 68"/>
          <p:cNvCxnSpPr/>
          <p:nvPr/>
        </p:nvCxnSpPr>
        <p:spPr>
          <a:xfrm rot="10800000">
            <a:off x="4205248" y="2653892"/>
            <a:ext cx="2767183" cy="117605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" name="Shape 70"/>
          <p:cNvCxnSpPr/>
          <p:nvPr/>
        </p:nvCxnSpPr>
        <p:spPr>
          <a:xfrm rot="10800000">
            <a:off x="5484061" y="2405636"/>
            <a:ext cx="1543625" cy="8548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" name="Shape 72"/>
          <p:cNvCxnSpPr/>
          <p:nvPr/>
        </p:nvCxnSpPr>
        <p:spPr>
          <a:xfrm flipH="1">
            <a:off x="3087112" y="1833979"/>
            <a:ext cx="585715" cy="52852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" name="Shape 74"/>
          <p:cNvCxnSpPr/>
          <p:nvPr/>
        </p:nvCxnSpPr>
        <p:spPr>
          <a:xfrm>
            <a:off x="3749572" y="1837780"/>
            <a:ext cx="963052" cy="59656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87" y="940552"/>
            <a:ext cx="6990298" cy="49768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7" y="776007"/>
            <a:ext cx="7216745" cy="54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6886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5948" y="226426"/>
            <a:ext cx="349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Navigation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948" y="1122285"/>
            <a:ext cx="349515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64609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Screens - swipe left or right to access new screen (little dots on the bottom of the pages show what screen you are on)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64609"/>
            </a:pPr>
            <a:endParaRPr lang="en-US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3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Moving</a:t>
            </a: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/Deleting apps - press and hold on any app until they all start wiggling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around</a:t>
            </a:r>
          </a:p>
          <a:p>
            <a:pPr marL="995363" lvl="1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Press </a:t>
            </a: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"X" to delete the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</a:p>
          <a:p>
            <a:pPr marL="995363" lvl="1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Move </a:t>
            </a: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any app to place it somewhere else</a:t>
            </a:r>
          </a:p>
          <a:p>
            <a:pPr marL="538163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Making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folders</a:t>
            </a:r>
          </a:p>
          <a:p>
            <a:pPr marL="995363" lvl="1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When </a:t>
            </a: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apps are wiggling, move one app onto another one to make a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folder</a:t>
            </a:r>
          </a:p>
          <a:p>
            <a:pPr marL="995363" lvl="1" indent="-285750" defTabSz="630238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Then </a:t>
            </a: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 the folder</a:t>
            </a:r>
          </a:p>
          <a:p>
            <a:endParaRPr lang="en-US" dirty="0"/>
          </a:p>
        </p:txBody>
      </p:sp>
      <p:pic>
        <p:nvPicPr>
          <p:cNvPr id="5" name="Picture 4" descr="IMG_00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9" y="659588"/>
            <a:ext cx="4113519" cy="55425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74321" y="274321"/>
            <a:ext cx="8663939" cy="8915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Multitasking Gestures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74320" y="914377"/>
            <a:ext cx="8661938" cy="500199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 four or five fingers to ...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Pinch in an app to get back to the home screen</a:t>
            </a: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Swipe up on any screen to reveal the multitasking bar</a:t>
            </a: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Swipe left or right to move between open apps</a:t>
            </a: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Press twice on the home button to reveal multitasking bar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Press and hold any of those apps 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Press the red minus tag to close apps</a:t>
            </a:r>
          </a:p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IMG_0001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2" b="20761"/>
          <a:stretch/>
        </p:blipFill>
        <p:spPr>
          <a:xfrm>
            <a:off x="274321" y="5255494"/>
            <a:ext cx="8585268" cy="1321759"/>
          </a:xfrm>
          <a:prstGeom prst="rect">
            <a:avLst/>
          </a:prstGeom>
          <a:ln w="12700" cmpd="sng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74321" y="274321"/>
            <a:ext cx="8663939" cy="8915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Adding websites to your home screen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274320" y="1280137"/>
            <a:ext cx="8661938" cy="500199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Go to Safari (your web browser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Go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to URL</a:t>
            </a:r>
            <a:endParaRPr lang="en-US" sz="3800" b="1" dirty="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Press the rectangle with the arrow on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it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Choose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"add to home screen" and then modify the name to suit your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needs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link will move to your home screen for easy access</a:t>
            </a:r>
          </a:p>
        </p:txBody>
      </p:sp>
      <p:cxnSp>
        <p:nvCxnSpPr>
          <p:cNvPr id="108" name="Shape 108"/>
          <p:cNvCxnSpPr/>
          <p:nvPr/>
        </p:nvCxnSpPr>
        <p:spPr>
          <a:xfrm>
            <a:off x="2384308" y="3388976"/>
            <a:ext cx="357182" cy="428621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" name="Picture 1" descr="IMG_0004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9"/>
          <a:stretch/>
        </p:blipFill>
        <p:spPr>
          <a:xfrm>
            <a:off x="502120" y="4630507"/>
            <a:ext cx="7896084" cy="578073"/>
          </a:xfrm>
          <a:prstGeom prst="rect">
            <a:avLst/>
          </a:prstGeom>
          <a:ln w="12700" cmpd="sng">
            <a:solidFill>
              <a:schemeClr val="bg1"/>
            </a:solidFill>
          </a:ln>
        </p:spPr>
      </p:pic>
      <p:sp>
        <p:nvSpPr>
          <p:cNvPr id="3" name="Right Arrow 2"/>
          <p:cNvSpPr/>
          <p:nvPr/>
        </p:nvSpPr>
        <p:spPr>
          <a:xfrm rot="7511993">
            <a:off x="1549081" y="4268638"/>
            <a:ext cx="890152" cy="154142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274321" y="274321"/>
            <a:ext cx="8663939" cy="8915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Camera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274320" y="914377"/>
            <a:ext cx="8661938" cy="500199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Open the Camera app 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772400" y="91440"/>
            <a:ext cx="1268640" cy="1323382"/>
          </a:xfrm>
          <a:prstGeom prst="rect">
            <a:avLst/>
          </a:prstGeom>
        </p:spPr>
      </p:pic>
      <p:pic>
        <p:nvPicPr>
          <p:cNvPr id="117" name="Shape 1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377440" y="1737360"/>
            <a:ext cx="3889575" cy="3268957"/>
          </a:xfrm>
          <a:prstGeom prst="rect">
            <a:avLst/>
          </a:prstGeom>
        </p:spPr>
      </p:pic>
      <p:sp>
        <p:nvSpPr>
          <p:cNvPr id="118" name="Shape 118"/>
          <p:cNvSpPr txBox="1"/>
          <p:nvPr/>
        </p:nvSpPr>
        <p:spPr>
          <a:xfrm>
            <a:off x="1554481" y="5120618"/>
            <a:ext cx="2207609" cy="550575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Take a picture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4206240" y="5303521"/>
            <a:ext cx="4647217" cy="48437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Toggle between stills and video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6766561" y="2103097"/>
            <a:ext cx="2129849" cy="174057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Toggle between front and back camera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7200" y="2377440"/>
            <a:ext cx="1774597" cy="1644278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Access your camera roll</a:t>
            </a:r>
          </a:p>
        </p:txBody>
      </p:sp>
      <p:cxnSp>
        <p:nvCxnSpPr>
          <p:cNvPr id="122" name="Shape 122"/>
          <p:cNvCxnSpPr/>
          <p:nvPr/>
        </p:nvCxnSpPr>
        <p:spPr>
          <a:xfrm rot="10800000" flipH="1">
            <a:off x="3205251" y="4480559"/>
            <a:ext cx="1000111" cy="642929"/>
          </a:xfrm>
          <a:prstGeom prst="straightConnector1">
            <a:avLst/>
          </a:prstGeom>
          <a:noFill/>
          <a:ln w="19050" cap="flat">
            <a:solidFill>
              <a:srgbClr val="EA999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4" name="Shape 124"/>
          <p:cNvCxnSpPr/>
          <p:nvPr/>
        </p:nvCxnSpPr>
        <p:spPr>
          <a:xfrm rot="10800000">
            <a:off x="5760719" y="4480559"/>
            <a:ext cx="571480" cy="785804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" name="Shape 126"/>
          <p:cNvCxnSpPr/>
          <p:nvPr/>
        </p:nvCxnSpPr>
        <p:spPr>
          <a:xfrm rot="10800000">
            <a:off x="5852160" y="2236151"/>
            <a:ext cx="928681" cy="71424"/>
          </a:xfrm>
          <a:prstGeom prst="straightConnector1">
            <a:avLst/>
          </a:prstGeom>
          <a:noFill/>
          <a:ln w="19050" cap="flat">
            <a:solidFill>
              <a:srgbClr val="C9DAF8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" name="Shape 128"/>
          <p:cNvCxnSpPr/>
          <p:nvPr/>
        </p:nvCxnSpPr>
        <p:spPr>
          <a:xfrm>
            <a:off x="1652599" y="3114890"/>
            <a:ext cx="1142980" cy="1285862"/>
          </a:xfrm>
          <a:prstGeom prst="straightConnector1">
            <a:avLst/>
          </a:prstGeom>
          <a:noFill/>
          <a:ln w="19050" cap="flat">
            <a:solidFill>
              <a:srgbClr val="D9D2E9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274321" y="274321"/>
            <a:ext cx="8663939" cy="89153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Screen shots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274320" y="1097280"/>
            <a:ext cx="8661938" cy="5001997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To take a screen shot, hold and release the power button and home button simultaneously</a:t>
            </a: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image will be sent to your camera roll</a:t>
            </a:r>
          </a:p>
          <a:p>
            <a:endParaRPr lang="en-US"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00000"/>
              </a:lnSpc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Photo Stream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Activate through iCloud with your Apple ID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Is a temporary holding location for images - 30 days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All your devices synced to iCloud will have access to all your pictures</a:t>
            </a:r>
          </a:p>
          <a:p>
            <a:pPr indent="-198120">
              <a:spcBef>
                <a:spcPts val="0"/>
              </a:spcBef>
              <a:spcAft>
                <a:spcPts val="0"/>
              </a:spcAft>
              <a:buSzPct val="164609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Move pictures from your Photo Stream to your device for permanent storage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704</Words>
  <Application>Microsoft Macintosh PowerPoint</Application>
  <PresentationFormat>On-screen Show (4:3)</PresentationFormat>
  <Paragraphs>112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Buttons and Switches</vt:lpstr>
      <vt:lpstr>PowerPoint Presentation</vt:lpstr>
      <vt:lpstr>PowerPoint Presentation</vt:lpstr>
      <vt:lpstr>PowerPoint Presentation</vt:lpstr>
      <vt:lpstr>Multitasking Gestures</vt:lpstr>
      <vt:lpstr>Adding websites to your home screen</vt:lpstr>
      <vt:lpstr>Camera</vt:lpstr>
      <vt:lpstr>Screen shots</vt:lpstr>
      <vt:lpstr>iPad Display Options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Jennifer Jones</cp:lastModifiedBy>
  <cp:revision>11</cp:revision>
  <dcterms:created xsi:type="dcterms:W3CDTF">2013-09-24T22:52:45Z</dcterms:created>
  <dcterms:modified xsi:type="dcterms:W3CDTF">2014-02-06T17:45:42Z</dcterms:modified>
</cp:coreProperties>
</file>