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50"/>
  </p:notesMasterIdLst>
  <p:sldIdLst>
    <p:sldId id="256" r:id="rId6"/>
    <p:sldId id="275" r:id="rId7"/>
    <p:sldId id="276" r:id="rId8"/>
    <p:sldId id="257" r:id="rId9"/>
    <p:sldId id="260" r:id="rId10"/>
    <p:sldId id="277" r:id="rId11"/>
    <p:sldId id="265" r:id="rId12"/>
    <p:sldId id="279" r:id="rId13"/>
    <p:sldId id="280" r:id="rId14"/>
    <p:sldId id="281" r:id="rId15"/>
    <p:sldId id="266" r:id="rId16"/>
    <p:sldId id="283" r:id="rId17"/>
    <p:sldId id="284" r:id="rId18"/>
    <p:sldId id="285" r:id="rId19"/>
    <p:sldId id="286" r:id="rId20"/>
    <p:sldId id="287" r:id="rId21"/>
    <p:sldId id="288" r:id="rId22"/>
    <p:sldId id="264" r:id="rId23"/>
    <p:sldId id="263" r:id="rId24"/>
    <p:sldId id="261" r:id="rId25"/>
    <p:sldId id="274" r:id="rId26"/>
    <p:sldId id="262" r:id="rId27"/>
    <p:sldId id="259" r:id="rId28"/>
    <p:sldId id="289" r:id="rId29"/>
    <p:sldId id="290" r:id="rId30"/>
    <p:sldId id="258"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270" r:id="rId47"/>
    <p:sldId id="272" r:id="rId48"/>
    <p:sldId id="273"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87" autoAdjust="0"/>
  </p:normalViewPr>
  <p:slideViewPr>
    <p:cSldViewPr snapToGrid="0">
      <p:cViewPr>
        <p:scale>
          <a:sx n="50" d="100"/>
          <a:sy n="50" d="100"/>
        </p:scale>
        <p:origin x="2112" y="571"/>
      </p:cViewPr>
      <p:guideLst/>
    </p:cSldViewPr>
  </p:slideViewPr>
  <p:outlineViewPr>
    <p:cViewPr>
      <p:scale>
        <a:sx n="33" d="100"/>
        <a:sy n="33" d="100"/>
      </p:scale>
      <p:origin x="0" y="-4884"/>
    </p:cViewPr>
  </p:outlineViewPr>
  <p:notesTextViewPr>
    <p:cViewPr>
      <p:scale>
        <a:sx n="3" d="2"/>
        <a:sy n="3" d="2"/>
      </p:scale>
      <p:origin x="0" y="0"/>
    </p:cViewPr>
  </p:notesTextViewPr>
  <p:sorterViewPr>
    <p:cViewPr>
      <p:scale>
        <a:sx n="100" d="100"/>
        <a:sy n="100" d="100"/>
      </p:scale>
      <p:origin x="0" y="-10590"/>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549B-65C9-460B-B23E-470BB1D2F8F7}" type="datetimeFigureOut">
              <a:rPr lang="en-US" smtClean="0"/>
              <a:t>11/18/2014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0FF03-A5F5-45BE-A614-A5D06CD97C7C}" type="slidenum">
              <a:rPr lang="en-US" smtClean="0"/>
              <a:t>‹#›</a:t>
            </a:fld>
            <a:endParaRPr lang="en-US"/>
          </a:p>
        </p:txBody>
      </p:sp>
    </p:spTree>
    <p:extLst>
      <p:ext uri="{BB962C8B-B14F-4D97-AF65-F5344CB8AC3E}">
        <p14:creationId xmlns:p14="http://schemas.microsoft.com/office/powerpoint/2010/main" val="376762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buFont typeface="Arial" panose="020B0604020202020204" pitchFamily="34" charset="0"/>
              <a:buChar char="•"/>
              <a:defRPr/>
            </a:pPr>
            <a:r>
              <a:rPr lang="en-US" altLang="en-US" sz="1200" dirty="0" smtClean="0">
                <a:latin typeface="Arial" panose="020B0604020202020204" pitchFamily="34" charset="0"/>
                <a:cs typeface="Arial" panose="020B0604020202020204" pitchFamily="34" charset="0"/>
              </a:rPr>
              <a:t>When considering whether a website provides equal access to people with disabilities, you really have to figure out what programs, services, or activities are being delivered via the website or distance learning vehicle, then go through all aspects of that online program, service, or activity to figure out whether people with disabilities have an equal opportunity to participate fully in the program, service, or activity. </a:t>
            </a:r>
          </a:p>
          <a:p>
            <a:pPr marL="285750" indent="-285750" eaLnBrk="1" hangingPunct="1">
              <a:buFont typeface="Arial" panose="020B0604020202020204" pitchFamily="34" charset="0"/>
              <a:buChar char="•"/>
              <a:defRPr/>
            </a:pPr>
            <a:r>
              <a:rPr lang="en-US" altLang="en-US" sz="1200" dirty="0" smtClean="0">
                <a:latin typeface="Arial" panose="020B0604020202020204" pitchFamily="34" charset="0"/>
                <a:cs typeface="Arial" panose="020B0604020202020204" pitchFamily="34" charset="0"/>
              </a:rPr>
              <a:t>You should consider such things as whether persons with disabilities have the same ease of use, completeness of information and functionality, and timeliness of response. </a:t>
            </a:r>
          </a:p>
          <a:p>
            <a:endParaRPr lang="en-US" dirty="0"/>
          </a:p>
        </p:txBody>
      </p:sp>
      <p:sp>
        <p:nvSpPr>
          <p:cNvPr id="4" name="Slide Number Placeholder 3"/>
          <p:cNvSpPr>
            <a:spLocks noGrp="1"/>
          </p:cNvSpPr>
          <p:nvPr>
            <p:ph type="sldNum" sz="quarter" idx="10"/>
          </p:nvPr>
        </p:nvSpPr>
        <p:spPr/>
        <p:txBody>
          <a:bodyPr/>
          <a:lstStyle/>
          <a:p>
            <a:fld id="{D2F5C1E7-9FAA-457F-AE36-491787AEFEDD}" type="slidenum">
              <a:rPr lang="en-US" smtClean="0"/>
              <a:pPr/>
              <a:t>3</a:t>
            </a:fld>
            <a:endParaRPr lang="en-US"/>
          </a:p>
        </p:txBody>
      </p:sp>
    </p:spTree>
    <p:extLst>
      <p:ext uri="{BB962C8B-B14F-4D97-AF65-F5344CB8AC3E}">
        <p14:creationId xmlns:p14="http://schemas.microsoft.com/office/powerpoint/2010/main" val="387964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2DBD9-3FDF-4D22-A151-D1806027E45D}" type="slidenum">
              <a:rPr lang="en-US" smtClean="0"/>
              <a:t>33</a:t>
            </a:fld>
            <a:endParaRPr lang="en-US"/>
          </a:p>
        </p:txBody>
      </p:sp>
    </p:spTree>
    <p:extLst>
      <p:ext uri="{BB962C8B-B14F-4D97-AF65-F5344CB8AC3E}">
        <p14:creationId xmlns:p14="http://schemas.microsoft.com/office/powerpoint/2010/main" val="396046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explain VPAT, discuss holding publishers accountable for third party content.</a:t>
            </a:r>
          </a:p>
          <a:p>
            <a:endParaRPr lang="en-US" baseline="0" dirty="0" smtClean="0"/>
          </a:p>
        </p:txBody>
      </p:sp>
      <p:sp>
        <p:nvSpPr>
          <p:cNvPr id="4" name="Slide Number Placeholder 3"/>
          <p:cNvSpPr>
            <a:spLocks noGrp="1"/>
          </p:cNvSpPr>
          <p:nvPr>
            <p:ph type="sldNum" sz="quarter" idx="10"/>
          </p:nvPr>
        </p:nvSpPr>
        <p:spPr/>
        <p:txBody>
          <a:bodyPr/>
          <a:lstStyle/>
          <a:p>
            <a:fld id="{06D2DBD9-3FDF-4D22-A151-D1806027E45D}" type="slidenum">
              <a:rPr lang="en-US" smtClean="0"/>
              <a:t>35</a:t>
            </a:fld>
            <a:endParaRPr lang="en-US"/>
          </a:p>
        </p:txBody>
      </p:sp>
    </p:spTree>
    <p:extLst>
      <p:ext uri="{BB962C8B-B14F-4D97-AF65-F5344CB8AC3E}">
        <p14:creationId xmlns:p14="http://schemas.microsoft.com/office/powerpoint/2010/main" val="141970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booklet and how to use.</a:t>
            </a:r>
            <a:endParaRPr lang="en-US" dirty="0"/>
          </a:p>
        </p:txBody>
      </p:sp>
      <p:sp>
        <p:nvSpPr>
          <p:cNvPr id="4" name="Slide Number Placeholder 3"/>
          <p:cNvSpPr>
            <a:spLocks noGrp="1"/>
          </p:cNvSpPr>
          <p:nvPr>
            <p:ph type="sldNum" sz="quarter" idx="10"/>
          </p:nvPr>
        </p:nvSpPr>
        <p:spPr/>
        <p:txBody>
          <a:bodyPr/>
          <a:lstStyle/>
          <a:p>
            <a:fld id="{2266349B-579B-446E-944D-2E46BA00820B}" type="slidenum">
              <a:rPr lang="en-US" smtClean="0"/>
              <a:pPr/>
              <a:t>41</a:t>
            </a:fld>
            <a:endParaRPr lang="en-US"/>
          </a:p>
        </p:txBody>
      </p:sp>
    </p:spTree>
    <p:extLst>
      <p:ext uri="{BB962C8B-B14F-4D97-AF65-F5344CB8AC3E}">
        <p14:creationId xmlns:p14="http://schemas.microsoft.com/office/powerpoint/2010/main" val="386210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600" dirty="0">
                <a:latin typeface="Arial" panose="020B0604020202020204" pitchFamily="34" charset="0"/>
                <a:cs typeface="Arial" panose="020B0604020202020204" pitchFamily="34" charset="0"/>
              </a:rPr>
              <a:t>The June 29, 2010 Dear Colleague Letter on Electronic Book Readers says:</a:t>
            </a:r>
          </a:p>
          <a:p>
            <a:pPr lvl="1">
              <a:defRPr/>
            </a:pPr>
            <a:r>
              <a:rPr lang="en-US" altLang="en-US" sz="1600" dirty="0">
                <a:latin typeface="Arial" panose="020B0604020202020204" pitchFamily="34" charset="0"/>
                <a:cs typeface="Arial" panose="020B0604020202020204" pitchFamily="34" charset="0"/>
              </a:rPr>
              <a:t>“Requiring use of an emerging technology in a classroom environment when the technology is inaccessible to . . . individuals with disabilities . . . is discrimination . . . unless those individuals are provided accommodations or modifications that permit them to </a:t>
            </a:r>
            <a:r>
              <a:rPr lang="en-US" altLang="en-US" sz="1600" b="1" dirty="0">
                <a:latin typeface="Arial" panose="020B0604020202020204" pitchFamily="34" charset="0"/>
                <a:cs typeface="Arial" panose="020B0604020202020204" pitchFamily="34" charset="0"/>
              </a:rPr>
              <a:t>receive all the educational benefits provided by the technology in an equally effective and equally integrated manner</a:t>
            </a:r>
            <a:r>
              <a:rPr lang="en-US" altLang="en-US" sz="16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0550FF03-A5F5-45BE-A614-A5D06CD97C7C}" type="slidenum">
              <a:rPr lang="en-US" smtClean="0"/>
              <a:t>5</a:t>
            </a:fld>
            <a:endParaRPr lang="en-US"/>
          </a:p>
        </p:txBody>
      </p:sp>
    </p:spTree>
    <p:extLst>
      <p:ext uri="{BB962C8B-B14F-4D97-AF65-F5344CB8AC3E}">
        <p14:creationId xmlns:p14="http://schemas.microsoft.com/office/powerpoint/2010/main" val="171965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p:spPr>
        <p:txBody>
          <a:bodyPr/>
          <a:lstStyle/>
          <a:p>
            <a:endParaRPr lang="en-US" altLang="en-US" smtClean="0"/>
          </a:p>
        </p:txBody>
      </p:sp>
      <p:sp>
        <p:nvSpPr>
          <p:cNvPr id="50180"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BE8741-D17C-493F-8427-2651323E013D}" type="slidenum">
              <a:rPr lang="en-US" altLang="en-US"/>
              <a:pPr>
                <a:spcBef>
                  <a:spcPct val="0"/>
                </a:spcBef>
              </a:pPr>
              <a:t>18</a:t>
            </a:fld>
            <a:endParaRPr lang="en-US" altLang="en-US"/>
          </a:p>
        </p:txBody>
      </p:sp>
    </p:spTree>
    <p:extLst>
      <p:ext uri="{BB962C8B-B14F-4D97-AF65-F5344CB8AC3E}">
        <p14:creationId xmlns:p14="http://schemas.microsoft.com/office/powerpoint/2010/main" val="315836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474788" y="696913"/>
            <a:ext cx="3643312" cy="2732087"/>
          </a:xfrm>
          <a:ln/>
        </p:spPr>
      </p:sp>
      <p:sp>
        <p:nvSpPr>
          <p:cNvPr id="75779" name="Notes Placeholder 2"/>
          <p:cNvSpPr>
            <a:spLocks noGrp="1"/>
          </p:cNvSpPr>
          <p:nvPr>
            <p:ph type="body" idx="1"/>
          </p:nvPr>
        </p:nvSpPr>
        <p:spPr>
          <a:xfrm>
            <a:off x="838977" y="3581400"/>
            <a:ext cx="5484989" cy="5018088"/>
          </a:xfrm>
        </p:spPr>
        <p:txBody>
          <a:bodyPr/>
          <a:lstStyle/>
          <a:p>
            <a:pPr marL="285750" indent="-285750">
              <a:buFont typeface="Arial" panose="020B0604020202020204" pitchFamily="34" charset="0"/>
              <a:buChar char="•"/>
              <a:defRPr/>
            </a:pPr>
            <a:r>
              <a:rPr lang="en-US" altLang="en-US" sz="1600" dirty="0" smtClean="0">
                <a:latin typeface="Arial" pitchFamily="34" charset="0"/>
                <a:cs typeface="Arial" pitchFamily="34" charset="0"/>
              </a:rPr>
              <a:t>OCR developed these two helpful policy guidance documents in response to several complaints about schools that were using inaccessible electronic book readers, </a:t>
            </a:r>
          </a:p>
          <a:p>
            <a:pPr marL="285750" indent="-285750">
              <a:buFont typeface="Arial" panose="020B0604020202020204" pitchFamily="34" charset="0"/>
              <a:buChar char="•"/>
              <a:defRPr/>
            </a:pPr>
            <a:r>
              <a:rPr lang="en-US" altLang="en-US" sz="1600" dirty="0" smtClean="0">
                <a:latin typeface="Arial" pitchFamily="34" charset="0"/>
                <a:cs typeface="Arial" pitchFamily="34" charset="0"/>
              </a:rPr>
              <a:t>These principles in the documents apply broadly to technology, including websites and distance learning, that is used by educational institutions.  </a:t>
            </a:r>
          </a:p>
          <a:p>
            <a:pPr marL="285750" indent="-285750">
              <a:buFont typeface="Arial" panose="020B0604020202020204" pitchFamily="34" charset="0"/>
              <a:buChar char="•"/>
              <a:defRPr/>
            </a:pPr>
            <a:r>
              <a:rPr lang="en-US" altLang="en-US" sz="1600" dirty="0" smtClean="0">
                <a:latin typeface="Arial" pitchFamily="34" charset="0"/>
                <a:cs typeface="Arial" pitchFamily="34" charset="0"/>
              </a:rPr>
              <a:t>These policy documents include several examples that illustrate how educational institutions can comply with the ADA and Section 504 with respect to accessible technology.  </a:t>
            </a:r>
          </a:p>
          <a:p>
            <a:pPr marL="285750" indent="-285750">
              <a:buFont typeface="Arial" panose="020B0604020202020204" pitchFamily="34" charset="0"/>
              <a:buChar char="•"/>
              <a:defRPr/>
            </a:pPr>
            <a:r>
              <a:rPr lang="en-US" altLang="en-US" sz="1600" dirty="0" smtClean="0">
                <a:latin typeface="Arial" pitchFamily="34" charset="0"/>
                <a:cs typeface="Arial" pitchFamily="34" charset="0"/>
              </a:rPr>
              <a:t>Standard: “Requiring use of an </a:t>
            </a:r>
            <a:r>
              <a:rPr lang="en-US" altLang="en-US" sz="1600" i="1" dirty="0" smtClean="0">
                <a:latin typeface="Arial" pitchFamily="34" charset="0"/>
                <a:cs typeface="Arial" pitchFamily="34" charset="0"/>
              </a:rPr>
              <a:t>emerging technology </a:t>
            </a:r>
            <a:r>
              <a:rPr lang="en-US" altLang="en-US" sz="1600" dirty="0" smtClean="0">
                <a:latin typeface="Arial" pitchFamily="34" charset="0"/>
                <a:cs typeface="Arial" pitchFamily="34" charset="0"/>
              </a:rPr>
              <a:t>in a classroom environment when the technology is inaccessible to . . . individuals with disabilities . . . is discrimination . . . unless those individuals are provided accommodations or modifications that permit them to </a:t>
            </a:r>
            <a:r>
              <a:rPr lang="en-US" altLang="en-US" sz="1600" b="1" dirty="0" smtClean="0">
                <a:latin typeface="Arial" pitchFamily="34" charset="0"/>
                <a:cs typeface="Arial" pitchFamily="34" charset="0"/>
              </a:rPr>
              <a:t>receive all the educational benefits provided by the technology in an equally effective and equally integrated manner</a:t>
            </a:r>
            <a:r>
              <a:rPr lang="en-US" altLang="en-US" sz="1600" dirty="0" smtClean="0">
                <a:latin typeface="Arial" pitchFamily="34" charset="0"/>
                <a:cs typeface="Arial" pitchFamily="34" charset="0"/>
              </a:rPr>
              <a:t>.”</a:t>
            </a:r>
          </a:p>
          <a:p>
            <a:pPr>
              <a:defRPr/>
            </a:pPr>
            <a:endParaRPr lang="en-US" altLang="en-US" sz="1600" dirty="0"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3652AE-A7BC-401F-B499-9E48C3A7C02C}" type="slidenum">
              <a:rPr lang="en-US" altLang="en-US"/>
              <a:pPr>
                <a:spcBef>
                  <a:spcPct val="0"/>
                </a:spcBef>
              </a:pPr>
              <a:t>19</a:t>
            </a:fld>
            <a:endParaRPr lang="en-US" altLang="en-US"/>
          </a:p>
        </p:txBody>
      </p:sp>
    </p:spTree>
    <p:extLst>
      <p:ext uri="{BB962C8B-B14F-4D97-AF65-F5344CB8AC3E}">
        <p14:creationId xmlns:p14="http://schemas.microsoft.com/office/powerpoint/2010/main" val="246416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371600" y="1143000"/>
            <a:ext cx="4114800" cy="3086100"/>
          </a:xfrm>
          <a:ln/>
        </p:spPr>
      </p:sp>
      <p:sp>
        <p:nvSpPr>
          <p:cNvPr id="11267" name="Notes Placeholder 2"/>
          <p:cNvSpPr>
            <a:spLocks noGrp="1"/>
          </p:cNvSpPr>
          <p:nvPr>
            <p:ph type="body" idx="1"/>
          </p:nvPr>
        </p:nvSpPr>
        <p:spPr>
          <a:noFill/>
        </p:spPr>
        <p:txBody>
          <a:bodyPr/>
          <a:lstStyle/>
          <a:p>
            <a:pPr eaLnBrk="1" hangingPunct="1"/>
            <a:r>
              <a:rPr lang="en-US" altLang="en-US" smtClean="0">
                <a:latin typeface="Arial" panose="020B0604020202020204" pitchFamily="34" charset="0"/>
                <a:cs typeface="Arial" panose="020B0604020202020204" pitchFamily="34" charset="0"/>
              </a:rPr>
              <a:t>Any questions about this?</a:t>
            </a:r>
          </a:p>
        </p:txBody>
      </p:sp>
      <p:sp>
        <p:nvSpPr>
          <p:cNvPr id="11268"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86C352-4D33-4EE8-BF58-17B8FC43CD7C}" type="slidenum">
              <a:rPr lang="en-US" altLang="en-US"/>
              <a:pPr>
                <a:spcBef>
                  <a:spcPct val="0"/>
                </a:spcBef>
              </a:pPr>
              <a:t>23</a:t>
            </a:fld>
            <a:endParaRPr lang="en-US" altLang="en-US"/>
          </a:p>
        </p:txBody>
      </p:sp>
    </p:spTree>
    <p:extLst>
      <p:ext uri="{BB962C8B-B14F-4D97-AF65-F5344CB8AC3E}">
        <p14:creationId xmlns:p14="http://schemas.microsoft.com/office/powerpoint/2010/main" val="307340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F5C1E7-9FAA-457F-AE36-491787AEFEDD}" type="slidenum">
              <a:rPr lang="en-US" smtClean="0"/>
              <a:pPr/>
              <a:t>24</a:t>
            </a:fld>
            <a:endParaRPr lang="en-US"/>
          </a:p>
        </p:txBody>
      </p:sp>
    </p:spTree>
    <p:extLst>
      <p:ext uri="{BB962C8B-B14F-4D97-AF65-F5344CB8AC3E}">
        <p14:creationId xmlns:p14="http://schemas.microsoft.com/office/powerpoint/2010/main" val="368596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pointing to parts of the body and saying “here, here, here” consider something like…in the top right quadrant at</a:t>
            </a:r>
            <a:r>
              <a:rPr lang="en-US" baseline="0" dirty="0" smtClean="0"/>
              <a:t> one o’clock..</a:t>
            </a:r>
          </a:p>
          <a:p>
            <a:endParaRPr lang="en-US" baseline="0" dirty="0" smtClean="0"/>
          </a:p>
        </p:txBody>
      </p:sp>
      <p:sp>
        <p:nvSpPr>
          <p:cNvPr id="4" name="Slide Number Placeholder 3"/>
          <p:cNvSpPr>
            <a:spLocks noGrp="1"/>
          </p:cNvSpPr>
          <p:nvPr>
            <p:ph type="sldNum" sz="quarter" idx="10"/>
          </p:nvPr>
        </p:nvSpPr>
        <p:spPr/>
        <p:txBody>
          <a:bodyPr/>
          <a:lstStyle/>
          <a:p>
            <a:fld id="{06D2DBD9-3FDF-4D22-A151-D1806027E45D}" type="slidenum">
              <a:rPr lang="en-US" smtClean="0"/>
              <a:t>30</a:t>
            </a:fld>
            <a:endParaRPr lang="en-US"/>
          </a:p>
        </p:txBody>
      </p:sp>
    </p:spTree>
    <p:extLst>
      <p:ext uri="{BB962C8B-B14F-4D97-AF65-F5344CB8AC3E}">
        <p14:creationId xmlns:p14="http://schemas.microsoft.com/office/powerpoint/2010/main" val="423418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2DBD9-3FDF-4D22-A151-D1806027E45D}" type="slidenum">
              <a:rPr lang="en-US" smtClean="0"/>
              <a:t>31</a:t>
            </a:fld>
            <a:endParaRPr lang="en-US"/>
          </a:p>
        </p:txBody>
      </p:sp>
    </p:spTree>
    <p:extLst>
      <p:ext uri="{BB962C8B-B14F-4D97-AF65-F5344CB8AC3E}">
        <p14:creationId xmlns:p14="http://schemas.microsoft.com/office/powerpoint/2010/main" val="288750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overview,</a:t>
            </a:r>
            <a:r>
              <a:rPr lang="en-US" baseline="0" dirty="0" smtClean="0"/>
              <a:t> hand out Word Brochure</a:t>
            </a:r>
          </a:p>
        </p:txBody>
      </p:sp>
      <p:sp>
        <p:nvSpPr>
          <p:cNvPr id="4" name="Slide Number Placeholder 3"/>
          <p:cNvSpPr>
            <a:spLocks noGrp="1"/>
          </p:cNvSpPr>
          <p:nvPr>
            <p:ph type="sldNum" sz="quarter" idx="10"/>
          </p:nvPr>
        </p:nvSpPr>
        <p:spPr/>
        <p:txBody>
          <a:bodyPr/>
          <a:lstStyle/>
          <a:p>
            <a:fld id="{06D2DBD9-3FDF-4D22-A151-D1806027E45D}" type="slidenum">
              <a:rPr lang="en-US" smtClean="0"/>
              <a:t>32</a:t>
            </a:fld>
            <a:endParaRPr lang="en-US"/>
          </a:p>
        </p:txBody>
      </p:sp>
    </p:spTree>
    <p:extLst>
      <p:ext uri="{BB962C8B-B14F-4D97-AF65-F5344CB8AC3E}">
        <p14:creationId xmlns:p14="http://schemas.microsoft.com/office/powerpoint/2010/main" val="302080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4885A0-AE0E-4622-9E5F-328E90A89D98}" type="datetimeFigureOut">
              <a:rPr lang="en-US" smtClean="0"/>
              <a:t>11/18/2014</a:t>
            </a:fld>
            <a:endParaRPr lang="en-US"/>
          </a:p>
        </p:txBody>
      </p:sp>
      <p:sp>
        <p:nvSpPr>
          <p:cNvPr id="6" name="Slide Number Placeholder 5"/>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3487972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885A0-AE0E-4622-9E5F-328E90A89D98}" type="datetimeFigureOut">
              <a:rPr lang="en-US" smtClean="0"/>
              <a:t>11/18/2014</a:t>
            </a:fld>
            <a:endParaRPr lang="en-US"/>
          </a:p>
        </p:txBody>
      </p:sp>
      <p:sp>
        <p:nvSpPr>
          <p:cNvPr id="6" name="Slide Number Placeholder 5"/>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2791839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885A0-AE0E-4622-9E5F-328E90A89D98}" type="datetimeFigureOut">
              <a:rPr lang="en-US" smtClean="0"/>
              <a:t>11/18/2014</a:t>
            </a:fld>
            <a:endParaRPr lang="en-US"/>
          </a:p>
        </p:txBody>
      </p:sp>
      <p:sp>
        <p:nvSpPr>
          <p:cNvPr id="6" name="Slide Number Placeholder 5"/>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3875540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5" name="Rectangle 4"/>
          <p:cNvSpPr/>
          <p:nvPr/>
        </p:nvSpPr>
        <p:spPr>
          <a:xfrm>
            <a:off x="-9525" y="6053140"/>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6" name="Rectangle 5"/>
          <p:cNvSpPr/>
          <p:nvPr/>
        </p:nvSpPr>
        <p:spPr>
          <a:xfrm>
            <a:off x="2359026" y="6043615"/>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1500">
                <a:solidFill>
                  <a:srgbClr val="FFFFFF"/>
                </a:solidFill>
              </a:defRPr>
            </a:lvl1pPr>
          </a:lstStyle>
          <a:p>
            <a:pPr>
              <a:defRPr/>
            </a:pPr>
            <a:fld id="{B3B5A204-D3ED-4F3B-8283-07CB351F06ED}" type="datetime1">
              <a:rPr lang="en-US" smtClean="0"/>
              <a:pPr>
                <a:defRPr/>
              </a:pPr>
              <a:t>11/18/2014</a:t>
            </a:fld>
            <a:endParaRPr lang="en-US" dirty="0"/>
          </a:p>
        </p:txBody>
      </p:sp>
      <p:sp>
        <p:nvSpPr>
          <p:cNvPr id="10" name="Footer Placeholder 16"/>
          <p:cNvSpPr>
            <a:spLocks noGrp="1"/>
          </p:cNvSpPr>
          <p:nvPr>
            <p:ph type="ftr" sz="quarter" idx="11"/>
          </p:nvPr>
        </p:nvSpPr>
        <p:spPr>
          <a:xfrm>
            <a:off x="2085975" y="236540"/>
            <a:ext cx="5867400" cy="365125"/>
          </a:xfrm>
        </p:spPr>
        <p:txBody>
          <a:bodyPr/>
          <a:lstStyle>
            <a:lvl1pPr algn="r">
              <a:defRPr>
                <a:solidFill>
                  <a:schemeClr val="tx2"/>
                </a:solidFill>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890ACC8-E70C-4CAC-A65E-F998694870FF}" type="slidenum">
              <a:rPr lang="en-US" smtClean="0"/>
              <a:pPr/>
              <a:t>‹#›</a:t>
            </a:fld>
            <a:endParaRPr lang="en-US" dirty="0"/>
          </a:p>
        </p:txBody>
      </p:sp>
    </p:spTree>
    <p:extLst>
      <p:ext uri="{BB962C8B-B14F-4D97-AF65-F5344CB8AC3E}">
        <p14:creationId xmlns:p14="http://schemas.microsoft.com/office/powerpoint/2010/main" val="10679856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E041DF3-93A9-424F-B894-438A17117594}" type="datetimeFigureOut">
              <a:rPr lang="en-US" smtClean="0"/>
              <a:pPr/>
              <a:t>11/18/2014</a:t>
            </a:fld>
            <a:endParaRPr lang="en-US" dirty="0"/>
          </a:p>
        </p:txBody>
      </p:sp>
      <p:sp>
        <p:nvSpPr>
          <p:cNvPr id="5" name="Footer Placeholder 4"/>
          <p:cNvSpPr>
            <a:spLocks noGrp="1"/>
          </p:cNvSpPr>
          <p:nvPr>
            <p:ph type="ftr" sz="quarter" idx="11"/>
          </p:nvPr>
        </p:nvSpPr>
        <p:spPr/>
        <p:txBody>
          <a:bodyPr/>
          <a:lstStyle>
            <a:lvl1pPr algn="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890ACC8-E70C-4CAC-A65E-F998694870FF}" type="slidenum">
              <a:rPr lang="en-US" smtClean="0"/>
              <a:pPr/>
              <a:t>‹#›</a:t>
            </a:fld>
            <a:endParaRPr lang="en-US" dirty="0"/>
          </a:p>
        </p:txBody>
      </p:sp>
    </p:spTree>
    <p:extLst>
      <p:ext uri="{BB962C8B-B14F-4D97-AF65-F5344CB8AC3E}">
        <p14:creationId xmlns:p14="http://schemas.microsoft.com/office/powerpoint/2010/main" val="1178751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3" name="Text Placeholder 2"/>
          <p:cNvSpPr>
            <a:spLocks noGrp="1"/>
          </p:cNvSpPr>
          <p:nvPr>
            <p:ph type="body" idx="1"/>
          </p:nvPr>
        </p:nvSpPr>
        <p:spPr>
          <a:xfrm>
            <a:off x="1371601" y="2743200"/>
            <a:ext cx="7123113" cy="1673225"/>
          </a:xfrm>
        </p:spPr>
        <p:txBody>
          <a:bodyPr/>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33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951D0578-CEC3-4119-A09B-A35E86AD2548}" type="datetimeFigureOut">
              <a:rPr lang="en-US" smtClean="0"/>
              <a:pPr/>
              <a:t>11/18/2014</a:t>
            </a:fld>
            <a:endParaRPr lang="en-US" dirty="0"/>
          </a:p>
        </p:txBody>
      </p:sp>
      <p:sp>
        <p:nvSpPr>
          <p:cNvPr id="8" name="Slide Number Placeholder 12"/>
          <p:cNvSpPr>
            <a:spLocks noGrp="1"/>
          </p:cNvSpPr>
          <p:nvPr>
            <p:ph type="sldNum" sz="quarter" idx="11"/>
          </p:nvPr>
        </p:nvSpPr>
        <p:spPr>
          <a:xfrm>
            <a:off x="0" y="1752602"/>
            <a:ext cx="1295400" cy="701675"/>
          </a:xfrm>
        </p:spPr>
        <p:txBody>
          <a:bodyPr>
            <a:noAutofit/>
          </a:bodyPr>
          <a:lstStyle>
            <a:lvl1pPr>
              <a:defRPr sz="1800"/>
            </a:lvl1pPr>
          </a:lstStyle>
          <a:p>
            <a:fld id="{F16A5435-96B6-4332-A035-3FB29D4D1155}" type="slidenum">
              <a:rPr lang="en-US" smtClean="0"/>
              <a:pPr/>
              <a:t>‹#›</a:t>
            </a:fld>
            <a:endParaRPr lang="en-US" dirty="0"/>
          </a:p>
        </p:txBody>
      </p:sp>
      <p:sp>
        <p:nvSpPr>
          <p:cNvPr id="9" name="Footer Placeholder 13"/>
          <p:cNvSpPr>
            <a:spLocks noGrp="1"/>
          </p:cNvSpPr>
          <p:nvPr>
            <p:ph type="ftr" sz="quarter" idx="12"/>
          </p:nvPr>
        </p:nvSpPr>
        <p:spPr/>
        <p:txBody>
          <a:bodyPr/>
          <a:lstStyle>
            <a:lvl1pPr algn="r">
              <a:defRPr>
                <a:solidFill>
                  <a:schemeClr val="tx2"/>
                </a:solidFill>
              </a:defRPr>
            </a:lvl1pPr>
          </a:lstStyle>
          <a:p>
            <a:endParaRPr lang="en-US" dirty="0"/>
          </a:p>
        </p:txBody>
      </p:sp>
    </p:spTree>
    <p:extLst>
      <p:ext uri="{BB962C8B-B14F-4D97-AF65-F5344CB8AC3E}">
        <p14:creationId xmlns:p14="http://schemas.microsoft.com/office/powerpoint/2010/main" val="2810167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fld id="{951D0578-CEC3-4119-A09B-A35E86AD2548}" type="datetimeFigureOut">
              <a:rPr lang="en-US" smtClean="0"/>
              <a:pPr/>
              <a:t>11/18/2014</a:t>
            </a:fld>
            <a:endParaRPr lang="en-US" dirty="0"/>
          </a:p>
        </p:txBody>
      </p:sp>
      <p:sp>
        <p:nvSpPr>
          <p:cNvPr id="6" name="Slide Number Placeholder 9"/>
          <p:cNvSpPr>
            <a:spLocks noGrp="1"/>
          </p:cNvSpPr>
          <p:nvPr>
            <p:ph type="sldNum" sz="quarter" idx="11"/>
          </p:nvPr>
        </p:nvSpPr>
        <p:spPr/>
        <p:txBody>
          <a:bodyPr/>
          <a:lstStyle>
            <a:lvl1pPr>
              <a:defRPr/>
            </a:lvl1pPr>
          </a:lstStyle>
          <a:p>
            <a:fld id="{F16A5435-96B6-4332-A035-3FB29D4D1155}" type="slidenum">
              <a:rPr lang="en-US" smtClean="0"/>
              <a:pPr/>
              <a:t>‹#›</a:t>
            </a:fld>
            <a:endParaRPr lang="en-US" dirty="0"/>
          </a:p>
        </p:txBody>
      </p:sp>
      <p:sp>
        <p:nvSpPr>
          <p:cNvPr id="7" name="Footer Placeholder 11"/>
          <p:cNvSpPr>
            <a:spLocks noGrp="1"/>
          </p:cNvSpPr>
          <p:nvPr>
            <p:ph type="ftr" sz="quarter" idx="12"/>
          </p:nvPr>
        </p:nvSpPr>
        <p:spPr/>
        <p:txBody>
          <a:bodyPr/>
          <a:lstStyle>
            <a:lvl1pPr algn="r">
              <a:defRPr>
                <a:solidFill>
                  <a:schemeClr val="tx2"/>
                </a:solidFill>
              </a:defRPr>
            </a:lvl1pPr>
          </a:lstStyle>
          <a:p>
            <a:endParaRPr lang="en-US" dirty="0"/>
          </a:p>
        </p:txBody>
      </p:sp>
    </p:spTree>
    <p:extLst>
      <p:ext uri="{BB962C8B-B14F-4D97-AF65-F5344CB8AC3E}">
        <p14:creationId xmlns:p14="http://schemas.microsoft.com/office/powerpoint/2010/main" val="343357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5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5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fld id="{951D0578-CEC3-4119-A09B-A35E86AD2548}" type="datetimeFigureOut">
              <a:rPr lang="en-US" smtClean="0"/>
              <a:pPr/>
              <a:t>11/18/2014</a:t>
            </a:fld>
            <a:endParaRPr lang="en-US" dirty="0"/>
          </a:p>
        </p:txBody>
      </p:sp>
      <p:sp>
        <p:nvSpPr>
          <p:cNvPr id="8" name="Slide Number Placeholder 11"/>
          <p:cNvSpPr>
            <a:spLocks noGrp="1"/>
          </p:cNvSpPr>
          <p:nvPr>
            <p:ph type="sldNum" sz="quarter" idx="11"/>
          </p:nvPr>
        </p:nvSpPr>
        <p:spPr/>
        <p:txBody>
          <a:bodyPr/>
          <a:lstStyle>
            <a:lvl1pPr>
              <a:defRPr/>
            </a:lvl1pPr>
          </a:lstStyle>
          <a:p>
            <a:fld id="{F16A5435-96B6-4332-A035-3FB29D4D1155}" type="slidenum">
              <a:rPr lang="en-US" smtClean="0"/>
              <a:pPr/>
              <a:t>‹#›</a:t>
            </a:fld>
            <a:endParaRPr lang="en-US" dirty="0"/>
          </a:p>
        </p:txBody>
      </p:sp>
      <p:sp>
        <p:nvSpPr>
          <p:cNvPr id="9" name="Footer Placeholder 13"/>
          <p:cNvSpPr>
            <a:spLocks noGrp="1"/>
          </p:cNvSpPr>
          <p:nvPr>
            <p:ph type="ftr" sz="quarter" idx="12"/>
          </p:nvPr>
        </p:nvSpPr>
        <p:spPr/>
        <p:txBody>
          <a:bodyPr/>
          <a:lstStyle>
            <a:lvl1pPr algn="r">
              <a:defRPr>
                <a:solidFill>
                  <a:schemeClr val="tx2"/>
                </a:solidFill>
              </a:defRPr>
            </a:lvl1pPr>
          </a:lstStyle>
          <a:p>
            <a:endParaRPr lang="en-US" dirty="0"/>
          </a:p>
        </p:txBody>
      </p:sp>
    </p:spTree>
    <p:extLst>
      <p:ext uri="{BB962C8B-B14F-4D97-AF65-F5344CB8AC3E}">
        <p14:creationId xmlns:p14="http://schemas.microsoft.com/office/powerpoint/2010/main" val="3868510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51D0578-CEC3-4119-A09B-A35E86AD2548}" type="datetimeFigureOut">
              <a:rPr lang="en-US" smtClean="0"/>
              <a:pPr/>
              <a:t>11/18/2014</a:t>
            </a:fld>
            <a:endParaRPr lang="en-US" dirty="0"/>
          </a:p>
        </p:txBody>
      </p:sp>
      <p:sp>
        <p:nvSpPr>
          <p:cNvPr id="4" name="Footer Placeholder 3"/>
          <p:cNvSpPr>
            <a:spLocks noGrp="1"/>
          </p:cNvSpPr>
          <p:nvPr>
            <p:ph type="ftr" sz="quarter" idx="11"/>
          </p:nvPr>
        </p:nvSpPr>
        <p:spPr/>
        <p:txBody>
          <a:bodyPr/>
          <a:lstStyle>
            <a:lvl1pPr algn="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6A5435-96B6-4332-A035-3FB29D4D1155}" type="slidenum">
              <a:rPr lang="en-US" smtClean="0"/>
              <a:pPr/>
              <a:t>‹#›</a:t>
            </a:fld>
            <a:endParaRPr lang="en-US" dirty="0"/>
          </a:p>
        </p:txBody>
      </p:sp>
    </p:spTree>
    <p:extLst>
      <p:ext uri="{BB962C8B-B14F-4D97-AF65-F5344CB8AC3E}">
        <p14:creationId xmlns:p14="http://schemas.microsoft.com/office/powerpoint/2010/main" val="354281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1D0578-CEC3-4119-A09B-A35E86AD2548}" type="datetimeFigureOut">
              <a:rPr lang="en-US" smtClean="0"/>
              <a:pPr/>
              <a:t>11/18/2014</a:t>
            </a:fld>
            <a:endParaRPr lang="en-US" dirty="0"/>
          </a:p>
        </p:txBody>
      </p:sp>
      <p:sp>
        <p:nvSpPr>
          <p:cNvPr id="3" name="Footer Placeholder 2"/>
          <p:cNvSpPr>
            <a:spLocks noGrp="1"/>
          </p:cNvSpPr>
          <p:nvPr>
            <p:ph type="ftr" sz="quarter" idx="11"/>
          </p:nvPr>
        </p:nvSpPr>
        <p:spPr/>
        <p:txBody>
          <a:bodyPr/>
          <a:lstStyle>
            <a:lvl1pPr algn="r">
              <a:defRPr>
                <a:solidFill>
                  <a:schemeClr val="tx2"/>
                </a:solidFill>
              </a:defRPr>
            </a:lvl1p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16A5435-96B6-4332-A035-3FB29D4D1155}" type="slidenum">
              <a:rPr lang="en-US" smtClean="0"/>
              <a:pPr/>
              <a:t>‹#›</a:t>
            </a:fld>
            <a:endParaRPr lang="en-US" dirty="0"/>
          </a:p>
        </p:txBody>
      </p:sp>
    </p:spTree>
    <p:extLst>
      <p:ext uri="{BB962C8B-B14F-4D97-AF65-F5344CB8AC3E}">
        <p14:creationId xmlns:p14="http://schemas.microsoft.com/office/powerpoint/2010/main" val="158656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33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951D0578-CEC3-4119-A09B-A35E86AD2548}" type="datetimeFigureOut">
              <a:rPr lang="en-US" smtClean="0"/>
              <a:pPr/>
              <a:t>11/18/2014</a:t>
            </a:fld>
            <a:endParaRPr lang="en-US" dirty="0"/>
          </a:p>
        </p:txBody>
      </p:sp>
      <p:sp>
        <p:nvSpPr>
          <p:cNvPr id="6" name="Footer Placeholder 5"/>
          <p:cNvSpPr>
            <a:spLocks noGrp="1"/>
          </p:cNvSpPr>
          <p:nvPr>
            <p:ph type="ftr" sz="quarter" idx="11"/>
          </p:nvPr>
        </p:nvSpPr>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16A5435-96B6-4332-A035-3FB29D4D1155}" type="slidenum">
              <a:rPr lang="en-US" smtClean="0"/>
              <a:pPr/>
              <a:t>‹#›</a:t>
            </a:fld>
            <a:endParaRPr lang="en-US" dirty="0"/>
          </a:p>
        </p:txBody>
      </p:sp>
    </p:spTree>
    <p:extLst>
      <p:ext uri="{BB962C8B-B14F-4D97-AF65-F5344CB8AC3E}">
        <p14:creationId xmlns:p14="http://schemas.microsoft.com/office/powerpoint/2010/main" val="245669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885A0-AE0E-4622-9E5F-328E90A89D98}" type="datetimeFigureOut">
              <a:rPr lang="en-US" smtClean="0"/>
              <a:t>11/18/2014</a:t>
            </a:fld>
            <a:endParaRPr lang="en-US"/>
          </a:p>
        </p:txBody>
      </p:sp>
      <p:sp>
        <p:nvSpPr>
          <p:cNvPr id="6" name="Slide Number Placeholder 5"/>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172993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2"/>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6" name="Rectangle 5"/>
          <p:cNvSpPr/>
          <p:nvPr/>
        </p:nvSpPr>
        <p:spPr>
          <a:xfrm>
            <a:off x="-9524"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8" name="Rectangle 7"/>
          <p:cNvSpPr/>
          <p:nvPr/>
        </p:nvSpPr>
        <p:spPr bwMode="white">
          <a:xfrm>
            <a:off x="1447801" y="2"/>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1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24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2"/>
            <a:ext cx="2667000" cy="365125"/>
          </a:xfrm>
        </p:spPr>
        <p:txBody>
          <a:bodyPr/>
          <a:lstStyle>
            <a:lvl1pPr>
              <a:defRPr/>
            </a:lvl1pPr>
          </a:lstStyle>
          <a:p>
            <a:fld id="{951D0578-CEC3-4119-A09B-A35E86AD2548}" type="datetimeFigureOut">
              <a:rPr lang="en-US" smtClean="0"/>
              <a:pPr/>
              <a:t>11/18/2014</a:t>
            </a:fld>
            <a:endParaRPr lang="en-US" dirty="0"/>
          </a:p>
        </p:txBody>
      </p:sp>
      <p:sp>
        <p:nvSpPr>
          <p:cNvPr id="10" name="Slide Number Placeholder 12"/>
          <p:cNvSpPr>
            <a:spLocks noGrp="1"/>
          </p:cNvSpPr>
          <p:nvPr>
            <p:ph type="sldNum" sz="quarter" idx="11"/>
          </p:nvPr>
        </p:nvSpPr>
        <p:spPr>
          <a:xfrm>
            <a:off x="0" y="4667252"/>
            <a:ext cx="1447800" cy="663575"/>
          </a:xfrm>
        </p:spPr>
        <p:txBody>
          <a:bodyPr/>
          <a:lstStyle>
            <a:lvl1pPr>
              <a:defRPr sz="2100"/>
            </a:lvl1pPr>
          </a:lstStyle>
          <a:p>
            <a:fld id="{F16A5435-96B6-4332-A035-3FB29D4D1155}" type="slidenum">
              <a:rPr lang="en-US" smtClean="0"/>
              <a:pPr/>
              <a:t>‹#›</a:t>
            </a:fld>
            <a:endParaRPr lang="en-US" dirty="0"/>
          </a:p>
        </p:txBody>
      </p:sp>
      <p:sp>
        <p:nvSpPr>
          <p:cNvPr id="11" name="Footer Placeholder 13"/>
          <p:cNvSpPr>
            <a:spLocks noGrp="1"/>
          </p:cNvSpPr>
          <p:nvPr>
            <p:ph type="ftr" sz="quarter" idx="12"/>
          </p:nvPr>
        </p:nvSpPr>
        <p:spPr>
          <a:xfrm>
            <a:off x="1600200" y="6248402"/>
            <a:ext cx="4572000" cy="365125"/>
          </a:xfrm>
        </p:spPr>
        <p:txBody>
          <a:bodyPr/>
          <a:lstStyle>
            <a:lvl1pPr algn="r">
              <a:defRPr>
                <a:solidFill>
                  <a:schemeClr val="tx2"/>
                </a:solidFill>
              </a:defRPr>
            </a:lvl1pPr>
          </a:lstStyle>
          <a:p>
            <a:endParaRPr lang="en-US" dirty="0"/>
          </a:p>
        </p:txBody>
      </p:sp>
    </p:spTree>
    <p:extLst>
      <p:ext uri="{BB962C8B-B14F-4D97-AF65-F5344CB8AC3E}">
        <p14:creationId xmlns:p14="http://schemas.microsoft.com/office/powerpoint/2010/main" val="560182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1D0578-CEC3-4119-A09B-A35E86AD2548}" type="datetimeFigureOut">
              <a:rPr lang="en-US" smtClean="0"/>
              <a:pPr/>
              <a:t>11/18/2014</a:t>
            </a:fld>
            <a:endParaRPr lang="en-US" dirty="0"/>
          </a:p>
        </p:txBody>
      </p:sp>
      <p:sp>
        <p:nvSpPr>
          <p:cNvPr id="5" name="Footer Placeholder 4"/>
          <p:cNvSpPr>
            <a:spLocks noGrp="1"/>
          </p:cNvSpPr>
          <p:nvPr>
            <p:ph type="ftr" sz="quarter" idx="11"/>
          </p:nvPr>
        </p:nvSpPr>
        <p:spPr/>
        <p:txBody>
          <a:bodyPr/>
          <a:lstStyle>
            <a:lvl1pPr algn="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16A5435-96B6-4332-A035-3FB29D4D1155}" type="slidenum">
              <a:rPr lang="en-US" smtClean="0"/>
              <a:pPr/>
              <a:t>‹#›</a:t>
            </a:fld>
            <a:endParaRPr lang="en-US" dirty="0"/>
          </a:p>
        </p:txBody>
      </p:sp>
    </p:spTree>
    <p:extLst>
      <p:ext uri="{BB962C8B-B14F-4D97-AF65-F5344CB8AC3E}">
        <p14:creationId xmlns:p14="http://schemas.microsoft.com/office/powerpoint/2010/main" val="145813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2" name="Vertical Title 1"/>
          <p:cNvSpPr>
            <a:spLocks noGrp="1"/>
          </p:cNvSpPr>
          <p:nvPr>
            <p:ph type="title" orient="vert"/>
          </p:nvPr>
        </p:nvSpPr>
        <p:spPr>
          <a:xfrm>
            <a:off x="6553200" y="609602"/>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2"/>
            <a:ext cx="2209800" cy="365125"/>
          </a:xfrm>
        </p:spPr>
        <p:txBody>
          <a:bodyPr/>
          <a:lstStyle>
            <a:lvl1pPr>
              <a:defRPr/>
            </a:lvl1pPr>
          </a:lstStyle>
          <a:p>
            <a:fld id="{951D0578-CEC3-4119-A09B-A35E86AD2548}" type="datetimeFigureOut">
              <a:rPr lang="en-US" smtClean="0"/>
              <a:pPr/>
              <a:t>11/18/2014</a:t>
            </a:fld>
            <a:endParaRPr lang="en-US" dirty="0"/>
          </a:p>
        </p:txBody>
      </p:sp>
      <p:sp>
        <p:nvSpPr>
          <p:cNvPr id="8" name="Footer Placeholder 4"/>
          <p:cNvSpPr>
            <a:spLocks noGrp="1"/>
          </p:cNvSpPr>
          <p:nvPr>
            <p:ph type="ftr" sz="quarter" idx="11"/>
          </p:nvPr>
        </p:nvSpPr>
        <p:spPr>
          <a:xfrm>
            <a:off x="457201" y="6248402"/>
            <a:ext cx="5573713" cy="365125"/>
          </a:xfrm>
        </p:spPr>
        <p:txBody>
          <a:bodyPr/>
          <a:lstStyle>
            <a:lvl1pPr algn="r">
              <a:defRPr>
                <a:solidFill>
                  <a:schemeClr val="tx2"/>
                </a:solidFill>
              </a:defRPr>
            </a:lvl1pPr>
          </a:lstStyle>
          <a:p>
            <a:endParaRPr lang="en-US" dirty="0"/>
          </a:p>
        </p:txBody>
      </p:sp>
      <p:sp>
        <p:nvSpPr>
          <p:cNvPr id="9" name="Slide Number Placeholder 5"/>
          <p:cNvSpPr>
            <a:spLocks noGrp="1"/>
          </p:cNvSpPr>
          <p:nvPr>
            <p:ph type="sldNum" sz="quarter" idx="12"/>
          </p:nvPr>
        </p:nvSpPr>
        <p:spPr>
          <a:xfrm rot="5400000">
            <a:off x="5989638" y="144464"/>
            <a:ext cx="533400" cy="244475"/>
          </a:xfrm>
        </p:spPr>
        <p:txBody>
          <a:bodyPr/>
          <a:lstStyle>
            <a:lvl1pPr>
              <a:defRPr/>
            </a:lvl1pPr>
          </a:lstStyle>
          <a:p>
            <a:fld id="{F16A5435-96B6-4332-A035-3FB29D4D1155}" type="slidenum">
              <a:rPr lang="en-US" smtClean="0"/>
              <a:pPr/>
              <a:t>‹#›</a:t>
            </a:fld>
            <a:endParaRPr lang="en-US" dirty="0"/>
          </a:p>
        </p:txBody>
      </p:sp>
    </p:spTree>
    <p:extLst>
      <p:ext uri="{BB962C8B-B14F-4D97-AF65-F5344CB8AC3E}">
        <p14:creationId xmlns:p14="http://schemas.microsoft.com/office/powerpoint/2010/main" val="3157468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solidFill>
              </a:defRPr>
            </a:lvl1pPr>
            <a:lvl2pPr marL="342865" indent="0" algn="ctr">
              <a:buNone/>
              <a:defRPr>
                <a:solidFill>
                  <a:schemeClr val="tx1">
                    <a:tint val="75000"/>
                  </a:schemeClr>
                </a:solidFill>
              </a:defRPr>
            </a:lvl2pPr>
            <a:lvl3pPr marL="685729" indent="0" algn="ctr">
              <a:buNone/>
              <a:defRPr>
                <a:solidFill>
                  <a:schemeClr val="tx1">
                    <a:tint val="75000"/>
                  </a:schemeClr>
                </a:solidFill>
              </a:defRPr>
            </a:lvl3pPr>
            <a:lvl4pPr marL="1028594" indent="0" algn="ctr">
              <a:buNone/>
              <a:defRPr>
                <a:solidFill>
                  <a:schemeClr val="tx1">
                    <a:tint val="75000"/>
                  </a:schemeClr>
                </a:solidFill>
              </a:defRPr>
            </a:lvl4pPr>
            <a:lvl5pPr marL="1371458" indent="0" algn="ctr">
              <a:buNone/>
              <a:defRPr>
                <a:solidFill>
                  <a:schemeClr val="tx1">
                    <a:tint val="75000"/>
                  </a:schemeClr>
                </a:solidFill>
              </a:defRPr>
            </a:lvl5pPr>
            <a:lvl6pPr marL="1714322" indent="0" algn="ctr">
              <a:buNone/>
              <a:defRPr>
                <a:solidFill>
                  <a:schemeClr val="tx1">
                    <a:tint val="75000"/>
                  </a:schemeClr>
                </a:solidFill>
              </a:defRPr>
            </a:lvl6pPr>
            <a:lvl7pPr marL="2057186" indent="0" algn="ctr">
              <a:buNone/>
              <a:defRPr>
                <a:solidFill>
                  <a:schemeClr val="tx1">
                    <a:tint val="75000"/>
                  </a:schemeClr>
                </a:solidFill>
              </a:defRPr>
            </a:lvl7pPr>
            <a:lvl8pPr marL="2400051" indent="0" algn="ctr">
              <a:buNone/>
              <a:defRPr>
                <a:solidFill>
                  <a:schemeClr val="tx1">
                    <a:tint val="75000"/>
                  </a:schemeClr>
                </a:solidFill>
              </a:defRPr>
            </a:lvl8pPr>
            <a:lvl9pPr marL="274291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6" name="Slide Number Placeholder 5"/>
          <p:cNvSpPr>
            <a:spLocks noGrp="1"/>
          </p:cNvSpPr>
          <p:nvPr>
            <p:ph type="sldNum" sz="quarter" idx="12"/>
          </p:nvPr>
        </p:nvSpPr>
        <p:spPr/>
        <p:txBody>
          <a:bodyPr/>
          <a:lstStyle/>
          <a:p>
            <a:fld id="{91279666-DACA-4371-84A3-0F994FFD4304}" type="slidenum">
              <a:rPr lang="en-US" smtClean="0"/>
              <a:pPr/>
              <a:t>‹#›</a:t>
            </a:fld>
            <a:endParaRPr lang="en-US" dirty="0"/>
          </a:p>
        </p:txBody>
      </p:sp>
    </p:spTree>
    <p:extLst>
      <p:ext uri="{BB962C8B-B14F-4D97-AF65-F5344CB8AC3E}">
        <p14:creationId xmlns:p14="http://schemas.microsoft.com/office/powerpoint/2010/main" val="2272279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6" name="Slide Number Placeholder 5"/>
          <p:cNvSpPr>
            <a:spLocks noGrp="1"/>
          </p:cNvSpPr>
          <p:nvPr>
            <p:ph type="sldNum" sz="quarter" idx="12"/>
          </p:nvPr>
        </p:nvSpPr>
        <p:spPr/>
        <p:txBody>
          <a:bodyPr/>
          <a:lstStyle/>
          <a:p>
            <a:fld id="{91279666-DACA-4371-84A3-0F994FFD4304}" type="slidenum">
              <a:rPr lang="en-US" smtClean="0"/>
              <a:pPr/>
              <a:t>‹#›</a:t>
            </a:fld>
            <a:endParaRPr lang="en-US" dirty="0"/>
          </a:p>
        </p:txBody>
      </p:sp>
    </p:spTree>
    <p:extLst>
      <p:ext uri="{BB962C8B-B14F-4D97-AF65-F5344CB8AC3E}">
        <p14:creationId xmlns:p14="http://schemas.microsoft.com/office/powerpoint/2010/main" val="890169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500">
                <a:solidFill>
                  <a:schemeClr val="tx1"/>
                </a:solidFill>
              </a:defRPr>
            </a:lvl1pPr>
            <a:lvl2pPr marL="342865" indent="0">
              <a:buNone/>
              <a:defRPr sz="1350">
                <a:solidFill>
                  <a:schemeClr val="tx1">
                    <a:tint val="75000"/>
                  </a:schemeClr>
                </a:solidFill>
              </a:defRPr>
            </a:lvl2pPr>
            <a:lvl3pPr marL="685729" indent="0">
              <a:buNone/>
              <a:defRPr sz="1200">
                <a:solidFill>
                  <a:schemeClr val="tx1">
                    <a:tint val="75000"/>
                  </a:schemeClr>
                </a:solidFill>
              </a:defRPr>
            </a:lvl3pPr>
            <a:lvl4pPr marL="1028594" indent="0">
              <a:buNone/>
              <a:defRPr sz="1050">
                <a:solidFill>
                  <a:schemeClr val="tx1">
                    <a:tint val="75000"/>
                  </a:schemeClr>
                </a:solidFill>
              </a:defRPr>
            </a:lvl4pPr>
            <a:lvl5pPr marL="1371458" indent="0">
              <a:buNone/>
              <a:defRPr sz="1050">
                <a:solidFill>
                  <a:schemeClr val="tx1">
                    <a:tint val="75000"/>
                  </a:schemeClr>
                </a:solidFill>
              </a:defRPr>
            </a:lvl5pPr>
            <a:lvl6pPr marL="1714322" indent="0">
              <a:buNone/>
              <a:defRPr sz="1050">
                <a:solidFill>
                  <a:schemeClr val="tx1">
                    <a:tint val="75000"/>
                  </a:schemeClr>
                </a:solidFill>
              </a:defRPr>
            </a:lvl6pPr>
            <a:lvl7pPr marL="2057186" indent="0">
              <a:buNone/>
              <a:defRPr sz="1050">
                <a:solidFill>
                  <a:schemeClr val="tx1">
                    <a:tint val="75000"/>
                  </a:schemeClr>
                </a:solidFill>
              </a:defRPr>
            </a:lvl7pPr>
            <a:lvl8pPr marL="2400051" indent="0">
              <a:buNone/>
              <a:defRPr sz="1050">
                <a:solidFill>
                  <a:schemeClr val="tx1">
                    <a:tint val="75000"/>
                  </a:schemeClr>
                </a:solidFill>
              </a:defRPr>
            </a:lvl8pPr>
            <a:lvl9pPr marL="2742915"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6" name="Slide Number Placeholder 5"/>
          <p:cNvSpPr>
            <a:spLocks noGrp="1"/>
          </p:cNvSpPr>
          <p:nvPr>
            <p:ph type="sldNum" sz="quarter" idx="12"/>
          </p:nvPr>
        </p:nvSpPr>
        <p:spPr/>
        <p:txBody>
          <a:bodyPr/>
          <a:lstStyle/>
          <a:p>
            <a:fld id="{91279666-DACA-4371-84A3-0F994FFD4304}" type="slidenum">
              <a:rPr lang="en-US" smtClean="0"/>
              <a:pPr/>
              <a:t>‹#›</a:t>
            </a:fld>
            <a:endParaRPr lang="en-US" dirty="0"/>
          </a:p>
        </p:txBody>
      </p:sp>
    </p:spTree>
    <p:extLst>
      <p:ext uri="{BB962C8B-B14F-4D97-AF65-F5344CB8AC3E}">
        <p14:creationId xmlns:p14="http://schemas.microsoft.com/office/powerpoint/2010/main" val="4271661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7" name="Slide Number Placeholder 6"/>
          <p:cNvSpPr>
            <a:spLocks noGrp="1"/>
          </p:cNvSpPr>
          <p:nvPr>
            <p:ph type="sldNum" sz="quarter" idx="12"/>
          </p:nvPr>
        </p:nvSpPr>
        <p:spPr/>
        <p:txBody>
          <a:bodyPr/>
          <a:lstStyle/>
          <a:p>
            <a:fld id="{91279666-DACA-4371-84A3-0F994FFD4304}" type="slidenum">
              <a:rPr lang="en-US" smtClean="0"/>
              <a:pPr/>
              <a:t>‹#›</a:t>
            </a:fld>
            <a:endParaRPr lang="en-US" dirty="0"/>
          </a:p>
        </p:txBody>
      </p:sp>
    </p:spTree>
    <p:extLst>
      <p:ext uri="{BB962C8B-B14F-4D97-AF65-F5344CB8AC3E}">
        <p14:creationId xmlns:p14="http://schemas.microsoft.com/office/powerpoint/2010/main" val="1068047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1800" b="1"/>
            </a:lvl1pPr>
            <a:lvl2pPr marL="342865" indent="0">
              <a:buNone/>
              <a:defRPr sz="1500" b="1"/>
            </a:lvl2pPr>
            <a:lvl3pPr marL="685729" indent="0">
              <a:buNone/>
              <a:defRPr sz="1350" b="1"/>
            </a:lvl3pPr>
            <a:lvl4pPr marL="1028594" indent="0">
              <a:buNone/>
              <a:defRPr sz="1200" b="1"/>
            </a:lvl4pPr>
            <a:lvl5pPr marL="1371458" indent="0">
              <a:buNone/>
              <a:defRPr sz="1200" b="1"/>
            </a:lvl5pPr>
            <a:lvl6pPr marL="1714322" indent="0">
              <a:buNone/>
              <a:defRPr sz="1200" b="1"/>
            </a:lvl6pPr>
            <a:lvl7pPr marL="2057186" indent="0">
              <a:buNone/>
              <a:defRPr sz="1200" b="1"/>
            </a:lvl7pPr>
            <a:lvl8pPr marL="2400051" indent="0">
              <a:buNone/>
              <a:defRPr sz="1200" b="1"/>
            </a:lvl8pPr>
            <a:lvl9pPr marL="274291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1800" b="1"/>
            </a:lvl1pPr>
            <a:lvl2pPr marL="342865" indent="0">
              <a:buNone/>
              <a:defRPr sz="1500" b="1"/>
            </a:lvl2pPr>
            <a:lvl3pPr marL="685729" indent="0">
              <a:buNone/>
              <a:defRPr sz="1350" b="1"/>
            </a:lvl3pPr>
            <a:lvl4pPr marL="1028594" indent="0">
              <a:buNone/>
              <a:defRPr sz="1200" b="1"/>
            </a:lvl4pPr>
            <a:lvl5pPr marL="1371458" indent="0">
              <a:buNone/>
              <a:defRPr sz="1200" b="1"/>
            </a:lvl5pPr>
            <a:lvl6pPr marL="1714322" indent="0">
              <a:buNone/>
              <a:defRPr sz="1200" b="1"/>
            </a:lvl6pPr>
            <a:lvl7pPr marL="2057186" indent="0">
              <a:buNone/>
              <a:defRPr sz="1200" b="1"/>
            </a:lvl7pPr>
            <a:lvl8pPr marL="2400051" indent="0">
              <a:buNone/>
              <a:defRPr sz="1200" b="1"/>
            </a:lvl8pPr>
            <a:lvl9pPr marL="274291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9" name="Slide Number Placeholder 8"/>
          <p:cNvSpPr>
            <a:spLocks noGrp="1"/>
          </p:cNvSpPr>
          <p:nvPr>
            <p:ph type="sldNum" sz="quarter" idx="12"/>
          </p:nvPr>
        </p:nvSpPr>
        <p:spPr/>
        <p:txBody>
          <a:bodyPr/>
          <a:lstStyle/>
          <a:p>
            <a:fld id="{91279666-DACA-4371-84A3-0F994FFD4304}" type="slidenum">
              <a:rPr lang="en-US" smtClean="0"/>
              <a:pPr/>
              <a:t>‹#›</a:t>
            </a:fld>
            <a:endParaRPr lang="en-US" dirty="0"/>
          </a:p>
        </p:txBody>
      </p:sp>
    </p:spTree>
    <p:extLst>
      <p:ext uri="{BB962C8B-B14F-4D97-AF65-F5344CB8AC3E}">
        <p14:creationId xmlns:p14="http://schemas.microsoft.com/office/powerpoint/2010/main" val="376540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5" name="Slide Number Placeholder 4"/>
          <p:cNvSpPr>
            <a:spLocks noGrp="1"/>
          </p:cNvSpPr>
          <p:nvPr>
            <p:ph type="sldNum" sz="quarter" idx="12"/>
          </p:nvPr>
        </p:nvSpPr>
        <p:spPr/>
        <p:txBody>
          <a:bodyPr/>
          <a:lstStyle/>
          <a:p>
            <a:fld id="{91279666-DACA-4371-84A3-0F994FFD4304}" type="slidenum">
              <a:rPr lang="en-US" smtClean="0"/>
              <a:pPr/>
              <a:t>‹#›</a:t>
            </a:fld>
            <a:endParaRPr lang="en-US" dirty="0"/>
          </a:p>
        </p:txBody>
      </p:sp>
    </p:spTree>
    <p:extLst>
      <p:ext uri="{BB962C8B-B14F-4D97-AF65-F5344CB8AC3E}">
        <p14:creationId xmlns:p14="http://schemas.microsoft.com/office/powerpoint/2010/main" val="307446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4" name="Slide Number Placeholder 3"/>
          <p:cNvSpPr>
            <a:spLocks noGrp="1"/>
          </p:cNvSpPr>
          <p:nvPr>
            <p:ph type="sldNum" sz="quarter" idx="12"/>
          </p:nvPr>
        </p:nvSpPr>
        <p:spPr/>
        <p:txBody>
          <a:bodyPr/>
          <a:lstStyle/>
          <a:p>
            <a:fld id="{91279666-DACA-4371-84A3-0F994FFD4304}" type="slidenum">
              <a:rPr lang="en-US" smtClean="0"/>
              <a:pPr/>
              <a:t>‹#›</a:t>
            </a:fld>
            <a:endParaRPr lang="en-US" dirty="0"/>
          </a:p>
        </p:txBody>
      </p:sp>
    </p:spTree>
    <p:extLst>
      <p:ext uri="{BB962C8B-B14F-4D97-AF65-F5344CB8AC3E}">
        <p14:creationId xmlns:p14="http://schemas.microsoft.com/office/powerpoint/2010/main" val="4116055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885A0-AE0E-4622-9E5F-328E90A89D98}" type="datetimeFigureOut">
              <a:rPr lang="en-US" smtClean="0"/>
              <a:t>11/18/2014</a:t>
            </a:fld>
            <a:endParaRPr lang="en-US"/>
          </a:p>
        </p:txBody>
      </p:sp>
      <p:sp>
        <p:nvSpPr>
          <p:cNvPr id="6" name="Slide Number Placeholder 5"/>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203485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2"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65" indent="0">
              <a:buNone/>
              <a:defRPr sz="900"/>
            </a:lvl2pPr>
            <a:lvl3pPr marL="685729" indent="0">
              <a:buNone/>
              <a:defRPr sz="750"/>
            </a:lvl3pPr>
            <a:lvl4pPr marL="1028594" indent="0">
              <a:buNone/>
              <a:defRPr sz="675"/>
            </a:lvl4pPr>
            <a:lvl5pPr marL="1371458" indent="0">
              <a:buNone/>
              <a:defRPr sz="675"/>
            </a:lvl5pPr>
            <a:lvl6pPr marL="1714322" indent="0">
              <a:buNone/>
              <a:defRPr sz="675"/>
            </a:lvl6pPr>
            <a:lvl7pPr marL="2057186" indent="0">
              <a:buNone/>
              <a:defRPr sz="675"/>
            </a:lvl7pPr>
            <a:lvl8pPr marL="2400051" indent="0">
              <a:buNone/>
              <a:defRPr sz="675"/>
            </a:lvl8pPr>
            <a:lvl9pPr marL="2742915"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7" name="Slide Number Placeholder 6"/>
          <p:cNvSpPr>
            <a:spLocks noGrp="1"/>
          </p:cNvSpPr>
          <p:nvPr>
            <p:ph type="sldNum" sz="quarter" idx="12"/>
          </p:nvPr>
        </p:nvSpPr>
        <p:spPr/>
        <p:txBody>
          <a:bodyPr/>
          <a:lstStyle/>
          <a:p>
            <a:fld id="{91279666-DACA-4371-84A3-0F994FFD4304}" type="slidenum">
              <a:rPr lang="en-US" smtClean="0"/>
              <a:pPr/>
              <a:t>‹#›</a:t>
            </a:fld>
            <a:endParaRPr lang="en-US" dirty="0"/>
          </a:p>
        </p:txBody>
      </p:sp>
      <p:pic>
        <p:nvPicPr>
          <p:cNvPr id="8" name="Picture 7" descr="CreatingSuccessLogo.png"/>
          <p:cNvPicPr>
            <a:picLocks noChangeAspect="1"/>
          </p:cNvPicPr>
          <p:nvPr/>
        </p:nvPicPr>
        <p:blipFill>
          <a:blip r:embed="rId2" cstate="print"/>
          <a:stretch>
            <a:fillRect/>
          </a:stretch>
        </p:blipFill>
        <p:spPr>
          <a:xfrm>
            <a:off x="0" y="0"/>
            <a:ext cx="3051360" cy="802164"/>
          </a:xfrm>
          <a:prstGeom prst="rect">
            <a:avLst/>
          </a:prstGeom>
        </p:spPr>
      </p:pic>
    </p:spTree>
    <p:extLst>
      <p:ext uri="{BB962C8B-B14F-4D97-AF65-F5344CB8AC3E}">
        <p14:creationId xmlns:p14="http://schemas.microsoft.com/office/powerpoint/2010/main" val="164025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65" indent="0">
              <a:buNone/>
              <a:defRPr sz="2100"/>
            </a:lvl2pPr>
            <a:lvl3pPr marL="685729" indent="0">
              <a:buNone/>
              <a:defRPr sz="1800"/>
            </a:lvl3pPr>
            <a:lvl4pPr marL="1028594" indent="0">
              <a:buNone/>
              <a:defRPr sz="1500"/>
            </a:lvl4pPr>
            <a:lvl5pPr marL="1371458" indent="0">
              <a:buNone/>
              <a:defRPr sz="1500"/>
            </a:lvl5pPr>
            <a:lvl6pPr marL="1714322" indent="0">
              <a:buNone/>
              <a:defRPr sz="1500"/>
            </a:lvl6pPr>
            <a:lvl7pPr marL="2057186" indent="0">
              <a:buNone/>
              <a:defRPr sz="1500"/>
            </a:lvl7pPr>
            <a:lvl8pPr marL="2400051" indent="0">
              <a:buNone/>
              <a:defRPr sz="1500"/>
            </a:lvl8pPr>
            <a:lvl9pPr marL="2742915"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65" indent="0">
              <a:buNone/>
              <a:defRPr sz="900"/>
            </a:lvl2pPr>
            <a:lvl3pPr marL="685729" indent="0">
              <a:buNone/>
              <a:defRPr sz="750"/>
            </a:lvl3pPr>
            <a:lvl4pPr marL="1028594" indent="0">
              <a:buNone/>
              <a:defRPr sz="675"/>
            </a:lvl4pPr>
            <a:lvl5pPr marL="1371458" indent="0">
              <a:buNone/>
              <a:defRPr sz="675"/>
            </a:lvl5pPr>
            <a:lvl6pPr marL="1714322" indent="0">
              <a:buNone/>
              <a:defRPr sz="675"/>
            </a:lvl6pPr>
            <a:lvl7pPr marL="2057186" indent="0">
              <a:buNone/>
              <a:defRPr sz="675"/>
            </a:lvl7pPr>
            <a:lvl8pPr marL="2400051" indent="0">
              <a:buNone/>
              <a:defRPr sz="675"/>
            </a:lvl8pPr>
            <a:lvl9pPr marL="2742915"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7" name="Slide Number Placeholder 6"/>
          <p:cNvSpPr>
            <a:spLocks noGrp="1"/>
          </p:cNvSpPr>
          <p:nvPr>
            <p:ph type="sldNum" sz="quarter" idx="12"/>
          </p:nvPr>
        </p:nvSpPr>
        <p:spPr/>
        <p:txBody>
          <a:bodyPr/>
          <a:lstStyle/>
          <a:p>
            <a:fld id="{91279666-DACA-4371-84A3-0F994FFD4304}" type="slidenum">
              <a:rPr lang="en-US" smtClean="0"/>
              <a:pPr/>
              <a:t>‹#›</a:t>
            </a:fld>
            <a:endParaRPr lang="en-US" dirty="0"/>
          </a:p>
        </p:txBody>
      </p:sp>
      <p:pic>
        <p:nvPicPr>
          <p:cNvPr id="8" name="Picture 7" descr="CreatingSuccessLogo.png"/>
          <p:cNvPicPr>
            <a:picLocks noChangeAspect="1"/>
          </p:cNvPicPr>
          <p:nvPr/>
        </p:nvPicPr>
        <p:blipFill>
          <a:blip r:embed="rId2" cstate="print"/>
          <a:stretch>
            <a:fillRect/>
          </a:stretch>
        </p:blipFill>
        <p:spPr>
          <a:xfrm>
            <a:off x="0" y="0"/>
            <a:ext cx="3051360" cy="802164"/>
          </a:xfrm>
          <a:prstGeom prst="rect">
            <a:avLst/>
          </a:prstGeom>
        </p:spPr>
      </p:pic>
    </p:spTree>
    <p:extLst>
      <p:ext uri="{BB962C8B-B14F-4D97-AF65-F5344CB8AC3E}">
        <p14:creationId xmlns:p14="http://schemas.microsoft.com/office/powerpoint/2010/main" val="3114646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6" name="Slide Number Placeholder 5"/>
          <p:cNvSpPr>
            <a:spLocks noGrp="1"/>
          </p:cNvSpPr>
          <p:nvPr>
            <p:ph type="sldNum" sz="quarter" idx="12"/>
          </p:nvPr>
        </p:nvSpPr>
        <p:spPr/>
        <p:txBody>
          <a:bodyPr/>
          <a:lstStyle/>
          <a:p>
            <a:fld id="{91279666-DACA-4371-84A3-0F994FFD4304}" type="slidenum">
              <a:rPr lang="en-US" smtClean="0"/>
              <a:pPr/>
              <a:t>‹#›</a:t>
            </a:fld>
            <a:endParaRPr lang="en-US" dirty="0"/>
          </a:p>
        </p:txBody>
      </p:sp>
      <p:pic>
        <p:nvPicPr>
          <p:cNvPr id="7" name="Picture 6" descr="CreatingSuccessLogo.png"/>
          <p:cNvPicPr>
            <a:picLocks noChangeAspect="1"/>
          </p:cNvPicPr>
          <p:nvPr/>
        </p:nvPicPr>
        <p:blipFill>
          <a:blip r:embed="rId2" cstate="print"/>
          <a:stretch>
            <a:fillRect/>
          </a:stretch>
        </p:blipFill>
        <p:spPr>
          <a:xfrm>
            <a:off x="0" y="0"/>
            <a:ext cx="3051360" cy="802164"/>
          </a:xfrm>
          <a:prstGeom prst="rect">
            <a:avLst/>
          </a:prstGeom>
        </p:spPr>
      </p:pic>
    </p:spTree>
    <p:extLst>
      <p:ext uri="{BB962C8B-B14F-4D97-AF65-F5344CB8AC3E}">
        <p14:creationId xmlns:p14="http://schemas.microsoft.com/office/powerpoint/2010/main" val="1180171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0BD57-27B1-4AA4-A43F-E3C07245582C}" type="datetimeFigureOut">
              <a:rPr lang="en-US" smtClean="0"/>
              <a:pPr/>
              <a:t>11/18/2014</a:t>
            </a:fld>
            <a:endParaRPr lang="en-US" dirty="0"/>
          </a:p>
        </p:txBody>
      </p:sp>
      <p:sp>
        <p:nvSpPr>
          <p:cNvPr id="6" name="Slide Number Placeholder 5"/>
          <p:cNvSpPr>
            <a:spLocks noGrp="1"/>
          </p:cNvSpPr>
          <p:nvPr>
            <p:ph type="sldNum" sz="quarter" idx="12"/>
          </p:nvPr>
        </p:nvSpPr>
        <p:spPr/>
        <p:txBody>
          <a:bodyPr/>
          <a:lstStyle/>
          <a:p>
            <a:fld id="{91279666-DACA-4371-84A3-0F994FFD4304}" type="slidenum">
              <a:rPr lang="en-US" smtClean="0"/>
              <a:pPr/>
              <a:t>‹#›</a:t>
            </a:fld>
            <a:endParaRPr lang="en-US" dirty="0"/>
          </a:p>
        </p:txBody>
      </p:sp>
      <p:pic>
        <p:nvPicPr>
          <p:cNvPr id="7" name="Picture 6" descr="CreatingSuccessLogo.png"/>
          <p:cNvPicPr>
            <a:picLocks noChangeAspect="1"/>
          </p:cNvPicPr>
          <p:nvPr/>
        </p:nvPicPr>
        <p:blipFill>
          <a:blip r:embed="rId2" cstate="print"/>
          <a:stretch>
            <a:fillRect/>
          </a:stretch>
        </p:blipFill>
        <p:spPr>
          <a:xfrm>
            <a:off x="0" y="0"/>
            <a:ext cx="3051360" cy="802164"/>
          </a:xfrm>
          <a:prstGeom prst="rect">
            <a:avLst/>
          </a:prstGeom>
        </p:spPr>
      </p:pic>
    </p:spTree>
    <p:extLst>
      <p:ext uri="{BB962C8B-B14F-4D97-AF65-F5344CB8AC3E}">
        <p14:creationId xmlns:p14="http://schemas.microsoft.com/office/powerpoint/2010/main" val="336642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310980" indent="0" algn="ctr">
              <a:buNone/>
              <a:defRPr/>
            </a:lvl2pPr>
            <a:lvl3pPr marL="621960" indent="0" algn="ctr">
              <a:buNone/>
              <a:defRPr/>
            </a:lvl3pPr>
            <a:lvl4pPr marL="932940" indent="0" algn="ctr">
              <a:buNone/>
              <a:defRPr/>
            </a:lvl4pPr>
            <a:lvl5pPr marL="1243920" indent="0" algn="ctr">
              <a:buNone/>
              <a:defRPr/>
            </a:lvl5pPr>
            <a:lvl6pPr marL="1554901" indent="0" algn="ctr">
              <a:buNone/>
              <a:defRPr/>
            </a:lvl6pPr>
            <a:lvl7pPr marL="1865881" indent="0" algn="ctr">
              <a:buNone/>
              <a:defRPr/>
            </a:lvl7pPr>
            <a:lvl8pPr marL="2176861" indent="0" algn="ctr">
              <a:buNone/>
              <a:defRPr/>
            </a:lvl8pPr>
            <a:lvl9pPr marL="2487841"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7E27A20B-878C-40F1-A57B-9C61D2BC6BB9}" type="slidenum">
              <a:rPr lang="en-US"/>
              <a:pPr/>
              <a:t>‹#›</a:t>
            </a:fld>
            <a:endParaRPr lang="en-US" dirty="0"/>
          </a:p>
        </p:txBody>
      </p:sp>
    </p:spTree>
    <p:extLst>
      <p:ext uri="{BB962C8B-B14F-4D97-AF65-F5344CB8AC3E}">
        <p14:creationId xmlns:p14="http://schemas.microsoft.com/office/powerpoint/2010/main" val="35201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1C5A5AF3-B285-44E1-BE90-5E69AD15E182}" type="slidenum">
              <a:rPr lang="en-US"/>
              <a:pPr/>
              <a:t>‹#›</a:t>
            </a:fld>
            <a:endParaRPr lang="en-US" dirty="0"/>
          </a:p>
        </p:txBody>
      </p:sp>
    </p:spTree>
    <p:extLst>
      <p:ext uri="{BB962C8B-B14F-4D97-AF65-F5344CB8AC3E}">
        <p14:creationId xmlns:p14="http://schemas.microsoft.com/office/powerpoint/2010/main" val="2328566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7"/>
            <a:ext cx="7771680" cy="1362383"/>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350"/>
            </a:lvl1pPr>
            <a:lvl2pPr marL="310980" indent="0">
              <a:buNone/>
              <a:defRPr sz="1200"/>
            </a:lvl2pPr>
            <a:lvl3pPr marL="621960" indent="0">
              <a:buNone/>
              <a:defRPr sz="1125"/>
            </a:lvl3pPr>
            <a:lvl4pPr marL="932940" indent="0">
              <a:buNone/>
              <a:defRPr sz="975"/>
            </a:lvl4pPr>
            <a:lvl5pPr marL="1243920" indent="0">
              <a:buNone/>
              <a:defRPr sz="975"/>
            </a:lvl5pPr>
            <a:lvl6pPr marL="1554901" indent="0">
              <a:buNone/>
              <a:defRPr sz="975"/>
            </a:lvl6pPr>
            <a:lvl7pPr marL="1865881" indent="0">
              <a:buNone/>
              <a:defRPr sz="975"/>
            </a:lvl7pPr>
            <a:lvl8pPr marL="2176861" indent="0">
              <a:buNone/>
              <a:defRPr sz="975"/>
            </a:lvl8pPr>
            <a:lvl9pPr marL="2487841" indent="0">
              <a:buNone/>
              <a:defRPr sz="975"/>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CB5AA216-4535-45B4-B3C7-C543FCE008B4}" type="slidenum">
              <a:rPr lang="en-US"/>
              <a:pPr/>
              <a:t>‹#›</a:t>
            </a:fld>
            <a:endParaRPr lang="en-US" dirty="0"/>
          </a:p>
        </p:txBody>
      </p:sp>
    </p:spTree>
    <p:extLst>
      <p:ext uri="{BB962C8B-B14F-4D97-AF65-F5344CB8AC3E}">
        <p14:creationId xmlns:p14="http://schemas.microsoft.com/office/powerpoint/2010/main" val="809373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3760" y="1768507"/>
            <a:ext cx="3945600" cy="3456363"/>
          </a:xfr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600" y="1768507"/>
            <a:ext cx="3947040" cy="3456363"/>
          </a:xfr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11D65E1D-46C4-4C74-A4DE-A495C63919E1}" type="slidenum">
              <a:rPr lang="en-US"/>
              <a:pPr/>
              <a:t>‹#›</a:t>
            </a:fld>
            <a:endParaRPr lang="en-US" dirty="0"/>
          </a:p>
        </p:txBody>
      </p:sp>
    </p:spTree>
    <p:extLst>
      <p:ext uri="{BB962C8B-B14F-4D97-AF65-F5344CB8AC3E}">
        <p14:creationId xmlns:p14="http://schemas.microsoft.com/office/powerpoint/2010/main" val="82749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4"/>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3"/>
            <a:ext cx="4039200" cy="639427"/>
          </a:xfrm>
        </p:spPr>
        <p:txBody>
          <a:bodyPr anchor="b"/>
          <a:lstStyle>
            <a:lvl1pPr marL="0" indent="0">
              <a:buNone/>
              <a:defRPr sz="1650" b="1"/>
            </a:lvl1pPr>
            <a:lvl2pPr marL="310980" indent="0">
              <a:buNone/>
              <a:defRPr sz="1350" b="1"/>
            </a:lvl2pPr>
            <a:lvl3pPr marL="621960" indent="0">
              <a:buNone/>
              <a:defRPr sz="1200" b="1"/>
            </a:lvl3pPr>
            <a:lvl4pPr marL="932940" indent="0">
              <a:buNone/>
              <a:defRPr sz="1125" b="1"/>
            </a:lvl4pPr>
            <a:lvl5pPr marL="1243920" indent="0">
              <a:buNone/>
              <a:defRPr sz="1125" b="1"/>
            </a:lvl5pPr>
            <a:lvl6pPr marL="1554901" indent="0">
              <a:buNone/>
              <a:defRPr sz="1125" b="1"/>
            </a:lvl6pPr>
            <a:lvl7pPr marL="1865881" indent="0">
              <a:buNone/>
              <a:defRPr sz="1125" b="1"/>
            </a:lvl7pPr>
            <a:lvl8pPr marL="2176861" indent="0">
              <a:buNone/>
              <a:defRPr sz="1125" b="1"/>
            </a:lvl8pPr>
            <a:lvl9pPr marL="2487841"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920" y="2174630"/>
            <a:ext cx="4039200" cy="3951775"/>
          </a:xfr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3"/>
            <a:ext cx="4042080" cy="639427"/>
          </a:xfrm>
        </p:spPr>
        <p:txBody>
          <a:bodyPr anchor="b"/>
          <a:lstStyle>
            <a:lvl1pPr marL="0" indent="0">
              <a:buNone/>
              <a:defRPr sz="1650" b="1"/>
            </a:lvl1pPr>
            <a:lvl2pPr marL="310980" indent="0">
              <a:buNone/>
              <a:defRPr sz="1350" b="1"/>
            </a:lvl2pPr>
            <a:lvl3pPr marL="621960" indent="0">
              <a:buNone/>
              <a:defRPr sz="1200" b="1"/>
            </a:lvl3pPr>
            <a:lvl4pPr marL="932940" indent="0">
              <a:buNone/>
              <a:defRPr sz="1125" b="1"/>
            </a:lvl4pPr>
            <a:lvl5pPr marL="1243920" indent="0">
              <a:buNone/>
              <a:defRPr sz="1125" b="1"/>
            </a:lvl5pPr>
            <a:lvl6pPr marL="1554901" indent="0">
              <a:buNone/>
              <a:defRPr sz="1125" b="1"/>
            </a:lvl6pPr>
            <a:lvl7pPr marL="1865881" indent="0">
              <a:buNone/>
              <a:defRPr sz="1125" b="1"/>
            </a:lvl7pPr>
            <a:lvl8pPr marL="2176861" indent="0">
              <a:buNone/>
              <a:defRPr sz="1125" b="1"/>
            </a:lvl8pPr>
            <a:lvl9pPr marL="2487841"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5442" y="2174630"/>
            <a:ext cx="4042080" cy="3951775"/>
          </a:xfr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dirty="0"/>
          </a:p>
        </p:txBody>
      </p:sp>
      <p:sp>
        <p:nvSpPr>
          <p:cNvPr id="8" name="Footer Placeholder 7"/>
          <p:cNvSpPr>
            <a:spLocks noGrp="1"/>
          </p:cNvSpPr>
          <p:nvPr>
            <p:ph type="ftr" idx="11"/>
          </p:nvPr>
        </p:nvSpPr>
        <p:spPr/>
        <p:txBody>
          <a:bodyPr/>
          <a:lstStyle>
            <a:lvl1pPr>
              <a:defRPr/>
            </a:lvl1pPr>
          </a:lstStyle>
          <a:p>
            <a:endParaRPr lang="en-US" dirty="0"/>
          </a:p>
        </p:txBody>
      </p:sp>
      <p:sp>
        <p:nvSpPr>
          <p:cNvPr id="9" name="Slide Number Placeholder 8"/>
          <p:cNvSpPr>
            <a:spLocks noGrp="1"/>
          </p:cNvSpPr>
          <p:nvPr>
            <p:ph type="sldNum" idx="12"/>
          </p:nvPr>
        </p:nvSpPr>
        <p:spPr/>
        <p:txBody>
          <a:bodyPr/>
          <a:lstStyle>
            <a:lvl1pPr>
              <a:defRPr/>
            </a:lvl1pPr>
          </a:lstStyle>
          <a:p>
            <a:fld id="{54978E6C-F2AB-49A3-87AD-3C1A00DA972F}" type="slidenum">
              <a:rPr lang="en-US"/>
              <a:pPr/>
              <a:t>‹#›</a:t>
            </a:fld>
            <a:endParaRPr lang="en-US" dirty="0"/>
          </a:p>
        </p:txBody>
      </p:sp>
    </p:spTree>
    <p:extLst>
      <p:ext uri="{BB962C8B-B14F-4D97-AF65-F5344CB8AC3E}">
        <p14:creationId xmlns:p14="http://schemas.microsoft.com/office/powerpoint/2010/main" val="2047166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dirty="0"/>
          </a:p>
        </p:txBody>
      </p:sp>
      <p:sp>
        <p:nvSpPr>
          <p:cNvPr id="4" name="Footer Placeholder 3"/>
          <p:cNvSpPr>
            <a:spLocks noGrp="1"/>
          </p:cNvSpPr>
          <p:nvPr>
            <p:ph type="ftr" idx="11"/>
          </p:nvPr>
        </p:nvSpPr>
        <p:spPr/>
        <p:txBody>
          <a:bodyPr/>
          <a:lstStyle>
            <a:lvl1pPr>
              <a:defRPr/>
            </a:lvl1pPr>
          </a:lstStyle>
          <a:p>
            <a:endParaRPr lang="en-US" dirty="0"/>
          </a:p>
        </p:txBody>
      </p:sp>
      <p:sp>
        <p:nvSpPr>
          <p:cNvPr id="5" name="Slide Number Placeholder 4"/>
          <p:cNvSpPr>
            <a:spLocks noGrp="1"/>
          </p:cNvSpPr>
          <p:nvPr>
            <p:ph type="sldNum" idx="12"/>
          </p:nvPr>
        </p:nvSpPr>
        <p:spPr/>
        <p:txBody>
          <a:bodyPr/>
          <a:lstStyle>
            <a:lvl1pPr>
              <a:defRPr/>
            </a:lvl1pPr>
          </a:lstStyle>
          <a:p>
            <a:fld id="{9CACCE42-D39B-4995-B662-2589DFFCD62C}" type="slidenum">
              <a:rPr lang="en-US"/>
              <a:pPr/>
              <a:t>‹#›</a:t>
            </a:fld>
            <a:endParaRPr lang="en-US" dirty="0"/>
          </a:p>
        </p:txBody>
      </p:sp>
    </p:spTree>
    <p:extLst>
      <p:ext uri="{BB962C8B-B14F-4D97-AF65-F5344CB8AC3E}">
        <p14:creationId xmlns:p14="http://schemas.microsoft.com/office/powerpoint/2010/main" val="2615405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885A0-AE0E-4622-9E5F-328E90A89D98}" type="datetimeFigureOut">
              <a:rPr lang="en-US" smtClean="0"/>
              <a:t>11/18/2014</a:t>
            </a:fld>
            <a:endParaRPr lang="en-US"/>
          </a:p>
        </p:txBody>
      </p:sp>
      <p:sp>
        <p:nvSpPr>
          <p:cNvPr id="7" name="Slide Number Placeholder 6"/>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2535559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dirty="0"/>
          </a:p>
        </p:txBody>
      </p:sp>
      <p:sp>
        <p:nvSpPr>
          <p:cNvPr id="3" name="Footer Placeholder 2"/>
          <p:cNvSpPr>
            <a:spLocks noGrp="1"/>
          </p:cNvSpPr>
          <p:nvPr>
            <p:ph type="ftr" idx="11"/>
          </p:nvPr>
        </p:nvSpPr>
        <p:spPr/>
        <p:txBody>
          <a:bodyPr/>
          <a:lstStyle>
            <a:lvl1pPr>
              <a:defRPr/>
            </a:lvl1pPr>
          </a:lstStyle>
          <a:p>
            <a:endParaRPr lang="en-US" dirty="0"/>
          </a:p>
        </p:txBody>
      </p:sp>
      <p:sp>
        <p:nvSpPr>
          <p:cNvPr id="4" name="Slide Number Placeholder 3"/>
          <p:cNvSpPr>
            <a:spLocks noGrp="1"/>
          </p:cNvSpPr>
          <p:nvPr>
            <p:ph type="sldNum" idx="12"/>
          </p:nvPr>
        </p:nvSpPr>
        <p:spPr/>
        <p:txBody>
          <a:bodyPr/>
          <a:lstStyle>
            <a:lvl1pPr>
              <a:defRPr/>
            </a:lvl1pPr>
          </a:lstStyle>
          <a:p>
            <a:fld id="{FE4EDCCE-AD3E-46F2-935A-1F1474F0DB06}" type="slidenum">
              <a:rPr lang="en-US"/>
              <a:pPr/>
              <a:t>‹#›</a:t>
            </a:fld>
            <a:endParaRPr lang="en-US" dirty="0"/>
          </a:p>
        </p:txBody>
      </p:sp>
    </p:spTree>
    <p:extLst>
      <p:ext uri="{BB962C8B-B14F-4D97-AF65-F5344CB8AC3E}">
        <p14:creationId xmlns:p14="http://schemas.microsoft.com/office/powerpoint/2010/main" val="418568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350" b="1"/>
            </a:lvl1pPr>
          </a:lstStyle>
          <a:p>
            <a:r>
              <a:rPr lang="en-US" smtClean="0"/>
              <a:t>Click to edit Master title style</a:t>
            </a:r>
            <a:endParaRPr lang="en-US"/>
          </a:p>
        </p:txBody>
      </p:sp>
      <p:sp>
        <p:nvSpPr>
          <p:cNvPr id="3" name="Content Placeholder 2"/>
          <p:cNvSpPr>
            <a:spLocks noGrp="1"/>
          </p:cNvSpPr>
          <p:nvPr>
            <p:ph idx="1"/>
          </p:nvPr>
        </p:nvSpPr>
        <p:spPr>
          <a:xfrm>
            <a:off x="3575523" y="273631"/>
            <a:ext cx="5112000" cy="5852774"/>
          </a:xfrm>
        </p:spPr>
        <p:txBody>
          <a:bodyPr/>
          <a:lstStyle>
            <a:lvl1pPr>
              <a:defRPr sz="2175"/>
            </a:lvl1pPr>
            <a:lvl2pPr>
              <a:defRPr sz="1875"/>
            </a:lvl2pPr>
            <a:lvl3pPr>
              <a:defRPr sz="16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3"/>
            <a:ext cx="3008160" cy="4692013"/>
          </a:xfrm>
        </p:spPr>
        <p:txBody>
          <a:bodyPr/>
          <a:lstStyle>
            <a:lvl1pPr marL="0" indent="0">
              <a:buNone/>
              <a:defRPr sz="975"/>
            </a:lvl1pPr>
            <a:lvl2pPr marL="310980" indent="0">
              <a:buNone/>
              <a:defRPr sz="825"/>
            </a:lvl2pPr>
            <a:lvl3pPr marL="621960" indent="0">
              <a:buNone/>
              <a:defRPr sz="675"/>
            </a:lvl3pPr>
            <a:lvl4pPr marL="932940" indent="0">
              <a:buNone/>
              <a:defRPr sz="600"/>
            </a:lvl4pPr>
            <a:lvl5pPr marL="1243920" indent="0">
              <a:buNone/>
              <a:defRPr sz="600"/>
            </a:lvl5pPr>
            <a:lvl6pPr marL="1554901" indent="0">
              <a:buNone/>
              <a:defRPr sz="600"/>
            </a:lvl6pPr>
            <a:lvl7pPr marL="1865881" indent="0">
              <a:buNone/>
              <a:defRPr sz="600"/>
            </a:lvl7pPr>
            <a:lvl8pPr marL="2176861" indent="0">
              <a:buNone/>
              <a:defRPr sz="600"/>
            </a:lvl8pPr>
            <a:lvl9pPr marL="2487841" indent="0">
              <a:buNone/>
              <a:defRPr sz="6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343A0DD8-556A-4F43-B4D9-1294DB97B844}" type="slidenum">
              <a:rPr lang="en-US"/>
              <a:pPr/>
              <a:t>‹#›</a:t>
            </a:fld>
            <a:endParaRPr lang="en-US" dirty="0"/>
          </a:p>
        </p:txBody>
      </p:sp>
    </p:spTree>
    <p:extLst>
      <p:ext uri="{BB962C8B-B14F-4D97-AF65-F5344CB8AC3E}">
        <p14:creationId xmlns:p14="http://schemas.microsoft.com/office/powerpoint/2010/main" val="854909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3" y="4800026"/>
            <a:ext cx="5486400" cy="567420"/>
          </a:xfrm>
        </p:spPr>
        <p:txBody>
          <a:bodyPr anchor="b"/>
          <a:lstStyle>
            <a:lvl1pPr algn="l">
              <a:defRPr sz="1350" b="1"/>
            </a:lvl1pPr>
          </a:lstStyle>
          <a:p>
            <a:r>
              <a:rPr lang="en-US" smtClean="0"/>
              <a:t>Click to edit Master title style</a:t>
            </a:r>
            <a:endParaRPr lang="en-US"/>
          </a:p>
        </p:txBody>
      </p:sp>
      <p:sp>
        <p:nvSpPr>
          <p:cNvPr id="3" name="Picture Placeholder 2"/>
          <p:cNvSpPr>
            <a:spLocks noGrp="1"/>
          </p:cNvSpPr>
          <p:nvPr>
            <p:ph type="pic" idx="1"/>
          </p:nvPr>
        </p:nvSpPr>
        <p:spPr>
          <a:xfrm>
            <a:off x="1792803" y="612065"/>
            <a:ext cx="5486400" cy="4115952"/>
          </a:xfrm>
        </p:spPr>
        <p:txBody>
          <a:bodyPr/>
          <a:lstStyle>
            <a:lvl1pPr marL="0" indent="0">
              <a:buNone/>
              <a:defRPr sz="2175"/>
            </a:lvl1pPr>
            <a:lvl2pPr marL="310980" indent="0">
              <a:buNone/>
              <a:defRPr sz="1875"/>
            </a:lvl2pPr>
            <a:lvl3pPr marL="621960" indent="0">
              <a:buNone/>
              <a:defRPr sz="1650"/>
            </a:lvl3pPr>
            <a:lvl4pPr marL="932940" indent="0">
              <a:buNone/>
              <a:defRPr sz="1350"/>
            </a:lvl4pPr>
            <a:lvl5pPr marL="1243920" indent="0">
              <a:buNone/>
              <a:defRPr sz="1350"/>
            </a:lvl5pPr>
            <a:lvl6pPr marL="1554901" indent="0">
              <a:buNone/>
              <a:defRPr sz="1350"/>
            </a:lvl6pPr>
            <a:lvl7pPr marL="1865881" indent="0">
              <a:buNone/>
              <a:defRPr sz="1350"/>
            </a:lvl7pPr>
            <a:lvl8pPr marL="2176861" indent="0">
              <a:buNone/>
              <a:defRPr sz="1350"/>
            </a:lvl8pPr>
            <a:lvl9pPr marL="2487841" indent="0">
              <a:buNone/>
              <a:defRPr sz="1350"/>
            </a:lvl9pPr>
          </a:lstStyle>
          <a:p>
            <a:r>
              <a:rPr lang="en-US" smtClean="0"/>
              <a:t>Click icon to add picture</a:t>
            </a:r>
            <a:endParaRPr lang="en-US" dirty="0"/>
          </a:p>
        </p:txBody>
      </p:sp>
      <p:sp>
        <p:nvSpPr>
          <p:cNvPr id="4" name="Text Placeholder 3"/>
          <p:cNvSpPr>
            <a:spLocks noGrp="1"/>
          </p:cNvSpPr>
          <p:nvPr>
            <p:ph type="body" sz="half" idx="2"/>
          </p:nvPr>
        </p:nvSpPr>
        <p:spPr>
          <a:xfrm>
            <a:off x="1792803" y="5367444"/>
            <a:ext cx="5486400" cy="805044"/>
          </a:xfrm>
        </p:spPr>
        <p:txBody>
          <a:bodyPr/>
          <a:lstStyle>
            <a:lvl1pPr marL="0" indent="0">
              <a:buNone/>
              <a:defRPr sz="975"/>
            </a:lvl1pPr>
            <a:lvl2pPr marL="310980" indent="0">
              <a:buNone/>
              <a:defRPr sz="825"/>
            </a:lvl2pPr>
            <a:lvl3pPr marL="621960" indent="0">
              <a:buNone/>
              <a:defRPr sz="675"/>
            </a:lvl3pPr>
            <a:lvl4pPr marL="932940" indent="0">
              <a:buNone/>
              <a:defRPr sz="600"/>
            </a:lvl4pPr>
            <a:lvl5pPr marL="1243920" indent="0">
              <a:buNone/>
              <a:defRPr sz="600"/>
            </a:lvl5pPr>
            <a:lvl6pPr marL="1554901" indent="0">
              <a:buNone/>
              <a:defRPr sz="600"/>
            </a:lvl6pPr>
            <a:lvl7pPr marL="1865881" indent="0">
              <a:buNone/>
              <a:defRPr sz="600"/>
            </a:lvl7pPr>
            <a:lvl8pPr marL="2176861" indent="0">
              <a:buNone/>
              <a:defRPr sz="600"/>
            </a:lvl8pPr>
            <a:lvl9pPr marL="2487841" indent="0">
              <a:buNone/>
              <a:defRPr sz="6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4C12D6F9-BBFA-4516-8A44-DE516613E833}" type="slidenum">
              <a:rPr lang="en-US"/>
              <a:pPr/>
              <a:t>‹#›</a:t>
            </a:fld>
            <a:endParaRPr lang="en-US" dirty="0"/>
          </a:p>
        </p:txBody>
      </p:sp>
    </p:spTree>
    <p:extLst>
      <p:ext uri="{BB962C8B-B14F-4D97-AF65-F5344CB8AC3E}">
        <p14:creationId xmlns:p14="http://schemas.microsoft.com/office/powerpoint/2010/main" val="200272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3B49F9FD-07AE-4E56-8662-915DF17718FB}" type="slidenum">
              <a:rPr lang="en-US"/>
              <a:pPr/>
              <a:t>‹#›</a:t>
            </a:fld>
            <a:endParaRPr lang="en-US" dirty="0"/>
          </a:p>
        </p:txBody>
      </p:sp>
    </p:spTree>
    <p:extLst>
      <p:ext uri="{BB962C8B-B14F-4D97-AF65-F5344CB8AC3E}">
        <p14:creationId xmlns:p14="http://schemas.microsoft.com/office/powerpoint/2010/main" val="261849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283" y="620710"/>
            <a:ext cx="2007360" cy="460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3762" y="620710"/>
            <a:ext cx="5885280" cy="460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66818FB3-A720-4B9F-97A0-998BFF42D3CB}" type="slidenum">
              <a:rPr lang="en-US"/>
              <a:pPr/>
              <a:t>‹#›</a:t>
            </a:fld>
            <a:endParaRPr lang="en-US" dirty="0"/>
          </a:p>
        </p:txBody>
      </p:sp>
    </p:spTree>
    <p:extLst>
      <p:ext uri="{BB962C8B-B14F-4D97-AF65-F5344CB8AC3E}">
        <p14:creationId xmlns:p14="http://schemas.microsoft.com/office/powerpoint/2010/main" val="392929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310948" indent="0" algn="ctr">
              <a:buNone/>
              <a:defRPr/>
            </a:lvl2pPr>
            <a:lvl3pPr marL="621896" indent="0" algn="ctr">
              <a:buNone/>
              <a:defRPr/>
            </a:lvl3pPr>
            <a:lvl4pPr marL="932843" indent="0" algn="ctr">
              <a:buNone/>
              <a:defRPr/>
            </a:lvl4pPr>
            <a:lvl5pPr marL="1243791" indent="0" algn="ctr">
              <a:buNone/>
              <a:defRPr/>
            </a:lvl5pPr>
            <a:lvl6pPr marL="1554740" indent="0" algn="ctr">
              <a:buNone/>
              <a:defRPr/>
            </a:lvl6pPr>
            <a:lvl7pPr marL="1865687" indent="0" algn="ctr">
              <a:buNone/>
              <a:defRPr/>
            </a:lvl7pPr>
            <a:lvl8pPr marL="2176635" indent="0" algn="ctr">
              <a:buNone/>
              <a:defRPr/>
            </a:lvl8pPr>
            <a:lvl9pPr marL="2487583"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C6D95C53-1817-4FD2-A409-452277A50DFE}" type="slidenum">
              <a:rPr lang="en-US"/>
              <a:pPr/>
              <a:t>‹#›</a:t>
            </a:fld>
            <a:endParaRPr lang="en-US" dirty="0"/>
          </a:p>
        </p:txBody>
      </p:sp>
    </p:spTree>
    <p:extLst>
      <p:ext uri="{BB962C8B-B14F-4D97-AF65-F5344CB8AC3E}">
        <p14:creationId xmlns:p14="http://schemas.microsoft.com/office/powerpoint/2010/main" val="18216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A0187221-67EB-485A-964F-EDADB097B885}" type="slidenum">
              <a:rPr lang="en-US"/>
              <a:pPr/>
              <a:t>‹#›</a:t>
            </a:fld>
            <a:endParaRPr lang="en-US" dirty="0"/>
          </a:p>
        </p:txBody>
      </p:sp>
    </p:spTree>
    <p:extLst>
      <p:ext uri="{BB962C8B-B14F-4D97-AF65-F5344CB8AC3E}">
        <p14:creationId xmlns:p14="http://schemas.microsoft.com/office/powerpoint/2010/main" val="389427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8"/>
            <a:ext cx="7771680" cy="1362383"/>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350"/>
            </a:lvl1pPr>
            <a:lvl2pPr marL="310948" indent="0">
              <a:buNone/>
              <a:defRPr sz="1200"/>
            </a:lvl2pPr>
            <a:lvl3pPr marL="621896" indent="0">
              <a:buNone/>
              <a:defRPr sz="1125"/>
            </a:lvl3pPr>
            <a:lvl4pPr marL="932843" indent="0">
              <a:buNone/>
              <a:defRPr sz="975"/>
            </a:lvl4pPr>
            <a:lvl5pPr marL="1243791" indent="0">
              <a:buNone/>
              <a:defRPr sz="975"/>
            </a:lvl5pPr>
            <a:lvl6pPr marL="1554740" indent="0">
              <a:buNone/>
              <a:defRPr sz="975"/>
            </a:lvl6pPr>
            <a:lvl7pPr marL="1865687" indent="0">
              <a:buNone/>
              <a:defRPr sz="975"/>
            </a:lvl7pPr>
            <a:lvl8pPr marL="2176635" indent="0">
              <a:buNone/>
              <a:defRPr sz="975"/>
            </a:lvl8pPr>
            <a:lvl9pPr marL="2487583" indent="0">
              <a:buNone/>
              <a:defRPr sz="975"/>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3543A598-15BD-4909-A1A6-206F76554E5B}" type="slidenum">
              <a:rPr lang="en-US"/>
              <a:pPr/>
              <a:t>‹#›</a:t>
            </a:fld>
            <a:endParaRPr lang="en-US" dirty="0"/>
          </a:p>
        </p:txBody>
      </p:sp>
    </p:spTree>
    <p:extLst>
      <p:ext uri="{BB962C8B-B14F-4D97-AF65-F5344CB8AC3E}">
        <p14:creationId xmlns:p14="http://schemas.microsoft.com/office/powerpoint/2010/main" val="1695089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32"/>
            <a:ext cx="4043520" cy="4524955"/>
          </a:xfr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32"/>
            <a:ext cx="4044960" cy="4524955"/>
          </a:xfr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C1B6674A-75A1-4E91-9DE3-1BF91E9D6389}" type="slidenum">
              <a:rPr lang="en-US"/>
              <a:pPr/>
              <a:t>‹#›</a:t>
            </a:fld>
            <a:endParaRPr lang="en-US" dirty="0"/>
          </a:p>
        </p:txBody>
      </p:sp>
    </p:spTree>
    <p:extLst>
      <p:ext uri="{BB962C8B-B14F-4D97-AF65-F5344CB8AC3E}">
        <p14:creationId xmlns:p14="http://schemas.microsoft.com/office/powerpoint/2010/main" val="1311340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5"/>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3"/>
            <a:ext cx="4039200" cy="639427"/>
          </a:xfrm>
        </p:spPr>
        <p:txBody>
          <a:bodyPr anchor="b"/>
          <a:lstStyle>
            <a:lvl1pPr marL="0" indent="0">
              <a:buNone/>
              <a:defRPr sz="1650" b="1"/>
            </a:lvl1pPr>
            <a:lvl2pPr marL="310948" indent="0">
              <a:buNone/>
              <a:defRPr sz="1350" b="1"/>
            </a:lvl2pPr>
            <a:lvl3pPr marL="621896" indent="0">
              <a:buNone/>
              <a:defRPr sz="1200" b="1"/>
            </a:lvl3pPr>
            <a:lvl4pPr marL="932843" indent="0">
              <a:buNone/>
              <a:defRPr sz="1125" b="1"/>
            </a:lvl4pPr>
            <a:lvl5pPr marL="1243791" indent="0">
              <a:buNone/>
              <a:defRPr sz="1125" b="1"/>
            </a:lvl5pPr>
            <a:lvl6pPr marL="1554740" indent="0">
              <a:buNone/>
              <a:defRPr sz="1125" b="1"/>
            </a:lvl6pPr>
            <a:lvl7pPr marL="1865687" indent="0">
              <a:buNone/>
              <a:defRPr sz="1125" b="1"/>
            </a:lvl7pPr>
            <a:lvl8pPr marL="2176635" indent="0">
              <a:buNone/>
              <a:defRPr sz="1125" b="1"/>
            </a:lvl8pPr>
            <a:lvl9pPr marL="2487583"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920" y="2174630"/>
            <a:ext cx="4039200" cy="3951775"/>
          </a:xfr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3"/>
            <a:ext cx="4042080" cy="639427"/>
          </a:xfrm>
        </p:spPr>
        <p:txBody>
          <a:bodyPr anchor="b"/>
          <a:lstStyle>
            <a:lvl1pPr marL="0" indent="0">
              <a:buNone/>
              <a:defRPr sz="1650" b="1"/>
            </a:lvl1pPr>
            <a:lvl2pPr marL="310948" indent="0">
              <a:buNone/>
              <a:defRPr sz="1350" b="1"/>
            </a:lvl2pPr>
            <a:lvl3pPr marL="621896" indent="0">
              <a:buNone/>
              <a:defRPr sz="1200" b="1"/>
            </a:lvl3pPr>
            <a:lvl4pPr marL="932843" indent="0">
              <a:buNone/>
              <a:defRPr sz="1125" b="1"/>
            </a:lvl4pPr>
            <a:lvl5pPr marL="1243791" indent="0">
              <a:buNone/>
              <a:defRPr sz="1125" b="1"/>
            </a:lvl5pPr>
            <a:lvl6pPr marL="1554740" indent="0">
              <a:buNone/>
              <a:defRPr sz="1125" b="1"/>
            </a:lvl6pPr>
            <a:lvl7pPr marL="1865687" indent="0">
              <a:buNone/>
              <a:defRPr sz="1125" b="1"/>
            </a:lvl7pPr>
            <a:lvl8pPr marL="2176635" indent="0">
              <a:buNone/>
              <a:defRPr sz="1125" b="1"/>
            </a:lvl8pPr>
            <a:lvl9pPr marL="2487583"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5442" y="2174630"/>
            <a:ext cx="4042080" cy="3951775"/>
          </a:xfr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dirty="0"/>
          </a:p>
        </p:txBody>
      </p:sp>
      <p:sp>
        <p:nvSpPr>
          <p:cNvPr id="8" name="Footer Placeholder 7"/>
          <p:cNvSpPr>
            <a:spLocks noGrp="1"/>
          </p:cNvSpPr>
          <p:nvPr>
            <p:ph type="ftr" idx="11"/>
          </p:nvPr>
        </p:nvSpPr>
        <p:spPr/>
        <p:txBody>
          <a:bodyPr/>
          <a:lstStyle>
            <a:lvl1pPr>
              <a:defRPr/>
            </a:lvl1pPr>
          </a:lstStyle>
          <a:p>
            <a:endParaRPr lang="en-US" dirty="0"/>
          </a:p>
        </p:txBody>
      </p:sp>
      <p:sp>
        <p:nvSpPr>
          <p:cNvPr id="9" name="Slide Number Placeholder 8"/>
          <p:cNvSpPr>
            <a:spLocks noGrp="1"/>
          </p:cNvSpPr>
          <p:nvPr>
            <p:ph type="sldNum" idx="12"/>
          </p:nvPr>
        </p:nvSpPr>
        <p:spPr/>
        <p:txBody>
          <a:bodyPr/>
          <a:lstStyle>
            <a:lvl1pPr>
              <a:defRPr/>
            </a:lvl1pPr>
          </a:lstStyle>
          <a:p>
            <a:fld id="{12819225-7107-474B-B9A1-C2085E9629EA}" type="slidenum">
              <a:rPr lang="en-US"/>
              <a:pPr/>
              <a:t>‹#›</a:t>
            </a:fld>
            <a:endParaRPr lang="en-US" dirty="0"/>
          </a:p>
        </p:txBody>
      </p:sp>
    </p:spTree>
    <p:extLst>
      <p:ext uri="{BB962C8B-B14F-4D97-AF65-F5344CB8AC3E}">
        <p14:creationId xmlns:p14="http://schemas.microsoft.com/office/powerpoint/2010/main" val="1672543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885A0-AE0E-4622-9E5F-328E90A89D98}" type="datetimeFigureOut">
              <a:rPr lang="en-US" smtClean="0"/>
              <a:t>11/18/2014</a:t>
            </a:fld>
            <a:endParaRPr lang="en-US"/>
          </a:p>
        </p:txBody>
      </p:sp>
      <p:sp>
        <p:nvSpPr>
          <p:cNvPr id="9" name="Slide Number Placeholder 8"/>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3577728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dirty="0"/>
          </a:p>
        </p:txBody>
      </p:sp>
      <p:sp>
        <p:nvSpPr>
          <p:cNvPr id="4" name="Footer Placeholder 3"/>
          <p:cNvSpPr>
            <a:spLocks noGrp="1"/>
          </p:cNvSpPr>
          <p:nvPr>
            <p:ph type="ftr" idx="11"/>
          </p:nvPr>
        </p:nvSpPr>
        <p:spPr/>
        <p:txBody>
          <a:bodyPr/>
          <a:lstStyle>
            <a:lvl1pPr>
              <a:defRPr/>
            </a:lvl1pPr>
          </a:lstStyle>
          <a:p>
            <a:endParaRPr lang="en-US" dirty="0"/>
          </a:p>
        </p:txBody>
      </p:sp>
      <p:sp>
        <p:nvSpPr>
          <p:cNvPr id="5" name="Slide Number Placeholder 4"/>
          <p:cNvSpPr>
            <a:spLocks noGrp="1"/>
          </p:cNvSpPr>
          <p:nvPr>
            <p:ph type="sldNum" idx="12"/>
          </p:nvPr>
        </p:nvSpPr>
        <p:spPr/>
        <p:txBody>
          <a:bodyPr/>
          <a:lstStyle>
            <a:lvl1pPr>
              <a:defRPr/>
            </a:lvl1pPr>
          </a:lstStyle>
          <a:p>
            <a:fld id="{F18E4317-F305-480F-8CD2-91EB5084F3A6}" type="slidenum">
              <a:rPr lang="en-US"/>
              <a:pPr/>
              <a:t>‹#›</a:t>
            </a:fld>
            <a:endParaRPr lang="en-US" dirty="0"/>
          </a:p>
        </p:txBody>
      </p:sp>
    </p:spTree>
    <p:extLst>
      <p:ext uri="{BB962C8B-B14F-4D97-AF65-F5344CB8AC3E}">
        <p14:creationId xmlns:p14="http://schemas.microsoft.com/office/powerpoint/2010/main" val="359960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dirty="0"/>
          </a:p>
        </p:txBody>
      </p:sp>
      <p:sp>
        <p:nvSpPr>
          <p:cNvPr id="3" name="Footer Placeholder 2"/>
          <p:cNvSpPr>
            <a:spLocks noGrp="1"/>
          </p:cNvSpPr>
          <p:nvPr>
            <p:ph type="ftr" idx="11"/>
          </p:nvPr>
        </p:nvSpPr>
        <p:spPr/>
        <p:txBody>
          <a:bodyPr/>
          <a:lstStyle>
            <a:lvl1pPr>
              <a:defRPr/>
            </a:lvl1pPr>
          </a:lstStyle>
          <a:p>
            <a:endParaRPr lang="en-US" dirty="0"/>
          </a:p>
        </p:txBody>
      </p:sp>
      <p:sp>
        <p:nvSpPr>
          <p:cNvPr id="4" name="Slide Number Placeholder 3"/>
          <p:cNvSpPr>
            <a:spLocks noGrp="1"/>
          </p:cNvSpPr>
          <p:nvPr>
            <p:ph type="sldNum" idx="12"/>
          </p:nvPr>
        </p:nvSpPr>
        <p:spPr/>
        <p:txBody>
          <a:bodyPr/>
          <a:lstStyle>
            <a:lvl1pPr>
              <a:defRPr/>
            </a:lvl1pPr>
          </a:lstStyle>
          <a:p>
            <a:fld id="{603DCF03-A9ED-4680-B99E-FD77B55CFF04}" type="slidenum">
              <a:rPr lang="en-US"/>
              <a:pPr/>
              <a:t>‹#›</a:t>
            </a:fld>
            <a:endParaRPr lang="en-US" dirty="0"/>
          </a:p>
        </p:txBody>
      </p:sp>
    </p:spTree>
    <p:extLst>
      <p:ext uri="{BB962C8B-B14F-4D97-AF65-F5344CB8AC3E}">
        <p14:creationId xmlns:p14="http://schemas.microsoft.com/office/powerpoint/2010/main" val="342191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350" b="1"/>
            </a:lvl1pPr>
          </a:lstStyle>
          <a:p>
            <a:r>
              <a:rPr lang="en-US" smtClean="0"/>
              <a:t>Click to edit Master title style</a:t>
            </a:r>
            <a:endParaRPr lang="en-US"/>
          </a:p>
        </p:txBody>
      </p:sp>
      <p:sp>
        <p:nvSpPr>
          <p:cNvPr id="3" name="Content Placeholder 2"/>
          <p:cNvSpPr>
            <a:spLocks noGrp="1"/>
          </p:cNvSpPr>
          <p:nvPr>
            <p:ph idx="1"/>
          </p:nvPr>
        </p:nvSpPr>
        <p:spPr>
          <a:xfrm>
            <a:off x="3575524" y="273632"/>
            <a:ext cx="5112000" cy="5852774"/>
          </a:xfrm>
        </p:spPr>
        <p:txBody>
          <a:bodyPr/>
          <a:lstStyle>
            <a:lvl1pPr>
              <a:defRPr sz="2175"/>
            </a:lvl1pPr>
            <a:lvl2pPr>
              <a:defRPr sz="1875"/>
            </a:lvl2pPr>
            <a:lvl3pPr>
              <a:defRPr sz="16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6"/>
            <a:ext cx="3008160" cy="4692013"/>
          </a:xfrm>
        </p:spPr>
        <p:txBody>
          <a:bodyPr/>
          <a:lstStyle>
            <a:lvl1pPr marL="0" indent="0">
              <a:buNone/>
              <a:defRPr sz="975"/>
            </a:lvl1pPr>
            <a:lvl2pPr marL="310948" indent="0">
              <a:buNone/>
              <a:defRPr sz="825"/>
            </a:lvl2pPr>
            <a:lvl3pPr marL="621896" indent="0">
              <a:buNone/>
              <a:defRPr sz="675"/>
            </a:lvl3pPr>
            <a:lvl4pPr marL="932843" indent="0">
              <a:buNone/>
              <a:defRPr sz="600"/>
            </a:lvl4pPr>
            <a:lvl5pPr marL="1243791" indent="0">
              <a:buNone/>
              <a:defRPr sz="600"/>
            </a:lvl5pPr>
            <a:lvl6pPr marL="1554740" indent="0">
              <a:buNone/>
              <a:defRPr sz="600"/>
            </a:lvl6pPr>
            <a:lvl7pPr marL="1865687" indent="0">
              <a:buNone/>
              <a:defRPr sz="600"/>
            </a:lvl7pPr>
            <a:lvl8pPr marL="2176635" indent="0">
              <a:buNone/>
              <a:defRPr sz="600"/>
            </a:lvl8pPr>
            <a:lvl9pPr marL="2487583" indent="0">
              <a:buNone/>
              <a:defRPr sz="6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7C042AC8-056E-42EC-96A4-5B2916C4BA75}" type="slidenum">
              <a:rPr lang="en-US"/>
              <a:pPr/>
              <a:t>‹#›</a:t>
            </a:fld>
            <a:endParaRPr lang="en-US" dirty="0"/>
          </a:p>
        </p:txBody>
      </p:sp>
    </p:spTree>
    <p:extLst>
      <p:ext uri="{BB962C8B-B14F-4D97-AF65-F5344CB8AC3E}">
        <p14:creationId xmlns:p14="http://schemas.microsoft.com/office/powerpoint/2010/main" val="24956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4" y="4800026"/>
            <a:ext cx="5486400" cy="567420"/>
          </a:xfrm>
        </p:spPr>
        <p:txBody>
          <a:bodyPr anchor="b"/>
          <a:lstStyle>
            <a:lvl1pPr algn="l">
              <a:defRPr sz="1350" b="1"/>
            </a:lvl1pPr>
          </a:lstStyle>
          <a:p>
            <a:r>
              <a:rPr lang="en-US" smtClean="0"/>
              <a:t>Click to edit Master title style</a:t>
            </a:r>
            <a:endParaRPr lang="en-US"/>
          </a:p>
        </p:txBody>
      </p:sp>
      <p:sp>
        <p:nvSpPr>
          <p:cNvPr id="3" name="Picture Placeholder 2"/>
          <p:cNvSpPr>
            <a:spLocks noGrp="1"/>
          </p:cNvSpPr>
          <p:nvPr>
            <p:ph type="pic" idx="1"/>
          </p:nvPr>
        </p:nvSpPr>
        <p:spPr>
          <a:xfrm>
            <a:off x="1792804" y="612065"/>
            <a:ext cx="5486400" cy="4115952"/>
          </a:xfrm>
        </p:spPr>
        <p:txBody>
          <a:bodyPr/>
          <a:lstStyle>
            <a:lvl1pPr marL="0" indent="0">
              <a:buNone/>
              <a:defRPr sz="2175"/>
            </a:lvl1pPr>
            <a:lvl2pPr marL="310948" indent="0">
              <a:buNone/>
              <a:defRPr sz="1875"/>
            </a:lvl2pPr>
            <a:lvl3pPr marL="621896" indent="0">
              <a:buNone/>
              <a:defRPr sz="1650"/>
            </a:lvl3pPr>
            <a:lvl4pPr marL="932843" indent="0">
              <a:buNone/>
              <a:defRPr sz="1350"/>
            </a:lvl4pPr>
            <a:lvl5pPr marL="1243791" indent="0">
              <a:buNone/>
              <a:defRPr sz="1350"/>
            </a:lvl5pPr>
            <a:lvl6pPr marL="1554740" indent="0">
              <a:buNone/>
              <a:defRPr sz="1350"/>
            </a:lvl6pPr>
            <a:lvl7pPr marL="1865687" indent="0">
              <a:buNone/>
              <a:defRPr sz="1350"/>
            </a:lvl7pPr>
            <a:lvl8pPr marL="2176635" indent="0">
              <a:buNone/>
              <a:defRPr sz="1350"/>
            </a:lvl8pPr>
            <a:lvl9pPr marL="2487583" indent="0">
              <a:buNone/>
              <a:defRPr sz="1350"/>
            </a:lvl9pPr>
          </a:lstStyle>
          <a:p>
            <a:r>
              <a:rPr lang="en-US" smtClean="0"/>
              <a:t>Click icon to add picture</a:t>
            </a:r>
            <a:endParaRPr lang="en-US" dirty="0"/>
          </a:p>
        </p:txBody>
      </p:sp>
      <p:sp>
        <p:nvSpPr>
          <p:cNvPr id="4" name="Text Placeholder 3"/>
          <p:cNvSpPr>
            <a:spLocks noGrp="1"/>
          </p:cNvSpPr>
          <p:nvPr>
            <p:ph type="body" sz="half" idx="2"/>
          </p:nvPr>
        </p:nvSpPr>
        <p:spPr>
          <a:xfrm>
            <a:off x="1792804" y="5367444"/>
            <a:ext cx="5486400" cy="805044"/>
          </a:xfrm>
        </p:spPr>
        <p:txBody>
          <a:bodyPr/>
          <a:lstStyle>
            <a:lvl1pPr marL="0" indent="0">
              <a:buNone/>
              <a:defRPr sz="975"/>
            </a:lvl1pPr>
            <a:lvl2pPr marL="310948" indent="0">
              <a:buNone/>
              <a:defRPr sz="825"/>
            </a:lvl2pPr>
            <a:lvl3pPr marL="621896" indent="0">
              <a:buNone/>
              <a:defRPr sz="675"/>
            </a:lvl3pPr>
            <a:lvl4pPr marL="932843" indent="0">
              <a:buNone/>
              <a:defRPr sz="600"/>
            </a:lvl4pPr>
            <a:lvl5pPr marL="1243791" indent="0">
              <a:buNone/>
              <a:defRPr sz="600"/>
            </a:lvl5pPr>
            <a:lvl6pPr marL="1554740" indent="0">
              <a:buNone/>
              <a:defRPr sz="600"/>
            </a:lvl6pPr>
            <a:lvl7pPr marL="1865687" indent="0">
              <a:buNone/>
              <a:defRPr sz="600"/>
            </a:lvl7pPr>
            <a:lvl8pPr marL="2176635" indent="0">
              <a:buNone/>
              <a:defRPr sz="600"/>
            </a:lvl8pPr>
            <a:lvl9pPr marL="2487583" indent="0">
              <a:buNone/>
              <a:defRPr sz="6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dirty="0"/>
          </a:p>
        </p:txBody>
      </p:sp>
      <p:sp>
        <p:nvSpPr>
          <p:cNvPr id="6" name="Footer Placeholder 5"/>
          <p:cNvSpPr>
            <a:spLocks noGrp="1"/>
          </p:cNvSpPr>
          <p:nvPr>
            <p:ph type="ftr" idx="11"/>
          </p:nvPr>
        </p:nvSpPr>
        <p:spPr/>
        <p:txBody>
          <a:bodyPr/>
          <a:lstStyle>
            <a:lvl1pPr>
              <a:defRPr/>
            </a:lvl1pPr>
          </a:lstStyle>
          <a:p>
            <a:endParaRPr lang="en-US" dirty="0"/>
          </a:p>
        </p:txBody>
      </p:sp>
      <p:sp>
        <p:nvSpPr>
          <p:cNvPr id="7" name="Slide Number Placeholder 6"/>
          <p:cNvSpPr>
            <a:spLocks noGrp="1"/>
          </p:cNvSpPr>
          <p:nvPr>
            <p:ph type="sldNum" idx="12"/>
          </p:nvPr>
        </p:nvSpPr>
        <p:spPr/>
        <p:txBody>
          <a:bodyPr/>
          <a:lstStyle>
            <a:lvl1pPr>
              <a:defRPr/>
            </a:lvl1pPr>
          </a:lstStyle>
          <a:p>
            <a:fld id="{D8DA33FC-47A9-4E64-843E-8B2ED94838BE}" type="slidenum">
              <a:rPr lang="en-US"/>
              <a:pPr/>
              <a:t>‹#›</a:t>
            </a:fld>
            <a:endParaRPr lang="en-US" dirty="0"/>
          </a:p>
        </p:txBody>
      </p:sp>
    </p:spTree>
    <p:extLst>
      <p:ext uri="{BB962C8B-B14F-4D97-AF65-F5344CB8AC3E}">
        <p14:creationId xmlns:p14="http://schemas.microsoft.com/office/powerpoint/2010/main" val="1667651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7F8361CC-8032-484C-BCFA-72140DC6CBF2}" type="slidenum">
              <a:rPr lang="en-US"/>
              <a:pPr/>
              <a:t>‹#›</a:t>
            </a:fld>
            <a:endParaRPr lang="en-US" dirty="0"/>
          </a:p>
        </p:txBody>
      </p:sp>
    </p:spTree>
    <p:extLst>
      <p:ext uri="{BB962C8B-B14F-4D97-AF65-F5344CB8AC3E}">
        <p14:creationId xmlns:p14="http://schemas.microsoft.com/office/powerpoint/2010/main" val="1664629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4"/>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34"/>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dirty="0"/>
          </a:p>
        </p:txBody>
      </p:sp>
      <p:sp>
        <p:nvSpPr>
          <p:cNvPr id="5" name="Footer Placeholder 4"/>
          <p:cNvSpPr>
            <a:spLocks noGrp="1"/>
          </p:cNvSpPr>
          <p:nvPr>
            <p:ph type="ftr" idx="11"/>
          </p:nvPr>
        </p:nvSpPr>
        <p:spPr/>
        <p:txBody>
          <a:bodyPr/>
          <a:lstStyle>
            <a:lvl1pPr>
              <a:defRPr/>
            </a:lvl1pPr>
          </a:lstStyle>
          <a:p>
            <a:endParaRPr lang="en-US" dirty="0"/>
          </a:p>
        </p:txBody>
      </p:sp>
      <p:sp>
        <p:nvSpPr>
          <p:cNvPr id="6" name="Slide Number Placeholder 5"/>
          <p:cNvSpPr>
            <a:spLocks noGrp="1"/>
          </p:cNvSpPr>
          <p:nvPr>
            <p:ph type="sldNum" idx="12"/>
          </p:nvPr>
        </p:nvSpPr>
        <p:spPr/>
        <p:txBody>
          <a:bodyPr/>
          <a:lstStyle>
            <a:lvl1pPr>
              <a:defRPr/>
            </a:lvl1pPr>
          </a:lstStyle>
          <a:p>
            <a:fld id="{36977149-BFFC-4FB2-AA6E-7EF8DD5875B8}" type="slidenum">
              <a:rPr lang="en-US"/>
              <a:pPr/>
              <a:t>‹#›</a:t>
            </a:fld>
            <a:endParaRPr lang="en-US" dirty="0"/>
          </a:p>
        </p:txBody>
      </p:sp>
    </p:spTree>
    <p:extLst>
      <p:ext uri="{BB962C8B-B14F-4D97-AF65-F5344CB8AC3E}">
        <p14:creationId xmlns:p14="http://schemas.microsoft.com/office/powerpoint/2010/main" val="3496554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885A0-AE0E-4622-9E5F-328E90A89D98}" type="datetimeFigureOut">
              <a:rPr lang="en-US" smtClean="0"/>
              <a:t>11/18/2014</a:t>
            </a:fld>
            <a:endParaRPr lang="en-US"/>
          </a:p>
        </p:txBody>
      </p:sp>
      <p:sp>
        <p:nvSpPr>
          <p:cNvPr id="5" name="Slide Number Placeholder 4"/>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2825452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885A0-AE0E-4622-9E5F-328E90A89D98}" type="datetimeFigureOut">
              <a:rPr lang="en-US" smtClean="0"/>
              <a:t>11/18/2014</a:t>
            </a:fld>
            <a:endParaRPr lang="en-US"/>
          </a:p>
        </p:txBody>
      </p:sp>
      <p:sp>
        <p:nvSpPr>
          <p:cNvPr id="4" name="Slide Number Placeholder 3"/>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988708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885A0-AE0E-4622-9E5F-328E90A89D98}" type="datetimeFigureOut">
              <a:rPr lang="en-US" smtClean="0"/>
              <a:t>11/18/2014</a:t>
            </a:fld>
            <a:endParaRPr lang="en-US"/>
          </a:p>
        </p:txBody>
      </p:sp>
      <p:sp>
        <p:nvSpPr>
          <p:cNvPr id="7" name="Slide Number Placeholder 6"/>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1321420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885A0-AE0E-4622-9E5F-328E90A89D98}" type="datetimeFigureOut">
              <a:rPr lang="en-US" smtClean="0"/>
              <a:t>11/18/2014</a:t>
            </a:fld>
            <a:endParaRPr lang="en-US"/>
          </a:p>
        </p:txBody>
      </p:sp>
      <p:sp>
        <p:nvSpPr>
          <p:cNvPr id="7" name="Slide Number Placeholder 6"/>
          <p:cNvSpPr>
            <a:spLocks noGrp="1"/>
          </p:cNvSpPr>
          <p:nvPr>
            <p:ph type="sldNum" sz="quarter" idx="12"/>
          </p:nvPr>
        </p:nvSpPr>
        <p:spPr/>
        <p:txBody>
          <a:bodyPr/>
          <a:lstStyle/>
          <a:p>
            <a:fld id="{611297A8-C739-4283-A37F-46FF045B4560}" type="slidenum">
              <a:rPr lang="en-US" smtClean="0"/>
              <a:t>‹#›</a:t>
            </a:fld>
            <a:endParaRPr lang="en-US"/>
          </a:p>
        </p:txBody>
      </p:sp>
    </p:spTree>
    <p:extLst>
      <p:ext uri="{BB962C8B-B14F-4D97-AF65-F5344CB8AC3E}">
        <p14:creationId xmlns:p14="http://schemas.microsoft.com/office/powerpoint/2010/main" val="1578396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609600"/>
            <a:ext cx="6096000" cy="944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4885A0-AE0E-4622-9E5F-328E90A89D98}" type="datetimeFigureOut">
              <a:rPr lang="en-US" smtClean="0"/>
              <a:t>11/18/2014</a:t>
            </a:fld>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1297A8-C739-4283-A37F-46FF045B4560}" type="slidenum">
              <a:rPr lang="en-US" smtClean="0"/>
              <a:t>‹#›</a:t>
            </a:fld>
            <a:endParaRPr lang="en-US"/>
          </a:p>
        </p:txBody>
      </p:sp>
      <p:pic>
        <p:nvPicPr>
          <p:cNvPr id="5" name="Picture 4" descr="NCCCS_logo_2C.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extLst>
      <p:ext uri="{BB962C8B-B14F-4D97-AF65-F5344CB8AC3E}">
        <p14:creationId xmlns:p14="http://schemas.microsoft.com/office/powerpoint/2010/main" val="2187525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2"/>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wrap="square" lIns="91440" tIns="45720" rIns="91440" bIns="45720" numCol="1" anchor="ctr" anchorCtr="0" compatLnSpc="1">
            <a:prstTxWarp prst="textNoShape">
              <a:avLst/>
            </a:prstTxWarp>
          </a:bodyPr>
          <a:lstStyle>
            <a:lvl1pPr>
              <a:defRPr sz="1050">
                <a:solidFill>
                  <a:schemeClr val="tx2"/>
                </a:solidFill>
              </a:defRPr>
            </a:lvl1pPr>
          </a:lstStyle>
          <a:p>
            <a:fld id="{951D0578-CEC3-4119-A09B-A35E86AD2548}" type="datetimeFigureOut">
              <a:rPr lang="en-US" smtClean="0"/>
              <a:pPr/>
              <a:t>11/18/2014</a:t>
            </a:fld>
            <a:endParaRPr lang="en-US" dirty="0"/>
          </a:p>
        </p:txBody>
      </p:sp>
      <p:sp>
        <p:nvSpPr>
          <p:cNvPr id="3" name="Footer Placeholder 2"/>
          <p:cNvSpPr>
            <a:spLocks noGrp="1"/>
          </p:cNvSpPr>
          <p:nvPr>
            <p:ph type="ftr" sz="quarter" idx="3"/>
          </p:nvPr>
        </p:nvSpPr>
        <p:spPr>
          <a:xfrm>
            <a:off x="609601" y="6248402"/>
            <a:ext cx="5421313" cy="365125"/>
          </a:xfrm>
          <a:prstGeom prst="rect">
            <a:avLst/>
          </a:prstGeom>
        </p:spPr>
        <p:txBody>
          <a:bodyPr vert="horz" wrap="square" lIns="91440" tIns="45720" rIns="91440" bIns="45720" numCol="1" anchor="ctr" anchorCtr="0" compatLnSpc="1">
            <a:prstTxWarp prst="textNoShape">
              <a:avLst/>
            </a:prstTxWarp>
          </a:bodyPr>
          <a:lstStyle>
            <a:lvl1pPr>
              <a:defRPr sz="1050">
                <a:solidFill>
                  <a:srgbClr val="FFFFFF"/>
                </a:solidFill>
              </a:defRPr>
            </a:lvl1pPr>
          </a:lstStyle>
          <a:p>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srgbClr val="FFFFFF"/>
              </a:solidFill>
              <a:cs typeface="Arial" charset="0"/>
            </a:endParaRPr>
          </a:p>
        </p:txBody>
      </p:sp>
      <p:sp>
        <p:nvSpPr>
          <p:cNvPr id="23" name="Slide Number Placeholder 22"/>
          <p:cNvSpPr>
            <a:spLocks noGrp="1"/>
          </p:cNvSpPr>
          <p:nvPr>
            <p:ph type="sldNum" sz="quarter" idx="4"/>
          </p:nvPr>
        </p:nvSpPr>
        <p:spPr>
          <a:xfrm>
            <a:off x="0" y="1271590"/>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050" b="1">
                <a:solidFill>
                  <a:srgbClr val="FFFFFF"/>
                </a:solidFill>
              </a:defRPr>
            </a:lvl1pPr>
          </a:lstStyle>
          <a:p>
            <a:fld id="{F16A5435-96B6-4332-A035-3FB29D4D1155}" type="slidenum">
              <a:rPr lang="en-US" smtClean="0"/>
              <a:pPr/>
              <a:t>‹#›</a:t>
            </a:fld>
            <a:endParaRPr lang="en-US" dirty="0"/>
          </a:p>
        </p:txBody>
      </p:sp>
    </p:spTree>
    <p:extLst>
      <p:ext uri="{BB962C8B-B14F-4D97-AF65-F5344CB8AC3E}">
        <p14:creationId xmlns:p14="http://schemas.microsoft.com/office/powerpoint/2010/main" val="2068854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300" kern="1200">
          <a:solidFill>
            <a:schemeClr val="tx2"/>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2pPr>
      <a:lvl3pPr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3pPr>
      <a:lvl4pPr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4pPr>
      <a:lvl5pPr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5pPr>
      <a:lvl6pPr marL="342900"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6pPr>
      <a:lvl7pPr marL="685800"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7pPr>
      <a:lvl8pPr marL="1028700"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8pPr>
      <a:lvl9pPr marL="1371600" algn="l" rtl="0" eaLnBrk="1" fontAlgn="base" hangingPunct="1">
        <a:spcBef>
          <a:spcPct val="0"/>
        </a:spcBef>
        <a:spcAft>
          <a:spcPct val="0"/>
        </a:spcAft>
        <a:defRPr sz="3300">
          <a:solidFill>
            <a:schemeClr val="tx2"/>
          </a:solidFill>
          <a:latin typeface="Tw Cen MT" pitchFamily="-65" charset="-18"/>
          <a:ea typeface="ＭＳ Ｐゴシック" pitchFamily="-65" charset="-128"/>
          <a:cs typeface="ＭＳ Ｐゴシック" pitchFamily="-65" charset="-128"/>
        </a:defRPr>
      </a:lvl9pPr>
    </p:titleStyle>
    <p:bodyStyle>
      <a:lvl1pPr marL="239316" indent="-239316" algn="l" rtl="0" eaLnBrk="1" fontAlgn="base" hangingPunct="1">
        <a:spcBef>
          <a:spcPts val="525"/>
        </a:spcBef>
        <a:spcAft>
          <a:spcPct val="0"/>
        </a:spcAft>
        <a:buClr>
          <a:schemeClr val="accent2"/>
        </a:buClr>
        <a:buSzPct val="60000"/>
        <a:buFont typeface="Wingdings" pitchFamily="2" charset="2"/>
        <a:buChar char=""/>
        <a:defRPr sz="2175" kern="1200">
          <a:solidFill>
            <a:schemeClr val="tx1"/>
          </a:solidFill>
          <a:latin typeface="+mn-lt"/>
          <a:ea typeface="ＭＳ Ｐゴシック" pitchFamily="-65" charset="-128"/>
          <a:cs typeface="ＭＳ Ｐゴシック" pitchFamily="-65" charset="-128"/>
        </a:defRPr>
      </a:lvl1pPr>
      <a:lvl2pPr marL="479822" indent="-204788" algn="l" rtl="0" eaLnBrk="1" fontAlgn="base" hangingPunct="1">
        <a:spcBef>
          <a:spcPts val="413"/>
        </a:spcBef>
        <a:spcAft>
          <a:spcPct val="0"/>
        </a:spcAft>
        <a:buClr>
          <a:schemeClr val="accent1"/>
        </a:buClr>
        <a:buSzPct val="70000"/>
        <a:buFont typeface="Wingdings 2" pitchFamily="-106" charset="2"/>
        <a:buChar char=""/>
        <a:defRPr sz="1950" kern="1200">
          <a:solidFill>
            <a:schemeClr val="tx1"/>
          </a:solidFill>
          <a:latin typeface="+mn-lt"/>
          <a:ea typeface="ＭＳ Ｐゴシック" pitchFamily="-65" charset="-128"/>
          <a:cs typeface="+mn-cs"/>
        </a:defRPr>
      </a:lvl2pPr>
      <a:lvl3pPr marL="685800" indent="-171450" algn="l" rtl="0" eaLnBrk="1" fontAlgn="base" hangingPunct="1">
        <a:spcBef>
          <a:spcPts val="375"/>
        </a:spcBef>
        <a:spcAft>
          <a:spcPct val="0"/>
        </a:spcAft>
        <a:buClr>
          <a:schemeClr val="accent2"/>
        </a:buClr>
        <a:buSzPct val="75000"/>
        <a:buFont typeface="Wingdings" pitchFamily="2" charset="2"/>
        <a:buChar char=""/>
        <a:defRPr sz="1725" kern="1200">
          <a:solidFill>
            <a:schemeClr val="tx1"/>
          </a:solidFill>
          <a:latin typeface="+mn-lt"/>
          <a:ea typeface="ＭＳ Ｐゴシック" pitchFamily="-65" charset="-128"/>
          <a:cs typeface="+mn-cs"/>
        </a:defRPr>
      </a:lvl3pPr>
      <a:lvl4pPr marL="1028700" indent="-171450" algn="l" rtl="0" eaLnBrk="1" fontAlgn="base" hangingPunct="1">
        <a:spcBef>
          <a:spcPts val="300"/>
        </a:spcBef>
        <a:spcAft>
          <a:spcPct val="0"/>
        </a:spcAft>
        <a:buClr>
          <a:srgbClr val="A5AB81"/>
        </a:buClr>
        <a:buSzPct val="75000"/>
        <a:buFont typeface="Wingdings" pitchFamily="2" charset="2"/>
        <a:buChar char=""/>
        <a:defRPr sz="1500" kern="1200">
          <a:solidFill>
            <a:schemeClr val="tx1"/>
          </a:solidFill>
          <a:latin typeface="+mn-lt"/>
          <a:ea typeface="ＭＳ Ｐゴシック" pitchFamily="-65" charset="-128"/>
          <a:cs typeface="+mn-cs"/>
        </a:defRPr>
      </a:lvl4pPr>
      <a:lvl5pPr marL="1371600" indent="-171450" algn="l" rtl="0" eaLnBrk="1" fontAlgn="base" hangingPunct="1">
        <a:spcBef>
          <a:spcPts val="300"/>
        </a:spcBef>
        <a:spcAft>
          <a:spcPct val="0"/>
        </a:spcAft>
        <a:buClr>
          <a:srgbClr val="D8B25C"/>
        </a:buClr>
        <a:buSzPct val="65000"/>
        <a:buFont typeface="Wingdings" pitchFamily="2" charset="2"/>
        <a:buChar char=""/>
        <a:defRPr sz="1500" kern="1200">
          <a:solidFill>
            <a:schemeClr val="tx1"/>
          </a:solidFill>
          <a:latin typeface="+mn-lt"/>
          <a:ea typeface="ＭＳ Ｐゴシック" pitchFamily="-65" charset="-128"/>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2819401" y="609600"/>
            <a:ext cx="6096000" cy="944562"/>
          </a:xfrm>
          <a:prstGeom prst="rect">
            <a:avLst/>
          </a:prstGeom>
        </p:spPr>
        <p:txBody>
          <a:bodyPr vert="horz" lIns="91430" tIns="45715" rIns="91430" bIns="45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30" tIns="45715" rIns="91430" bIns="45715" rtlCol="0" anchor="ctr"/>
          <a:lstStyle>
            <a:lvl1pPr algn="l">
              <a:defRPr sz="900">
                <a:solidFill>
                  <a:schemeClr val="tx1">
                    <a:tint val="75000"/>
                  </a:schemeClr>
                </a:solidFill>
              </a:defRPr>
            </a:lvl1pPr>
          </a:lstStyle>
          <a:p>
            <a:fld id="{5F00BD57-27B1-4AA4-A43F-E3C07245582C}" type="datetimeFigureOut">
              <a:rPr lang="en-US" smtClean="0"/>
              <a:pPr/>
              <a:t>11/18/2014</a:t>
            </a:fld>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30" tIns="45715" rIns="91430" bIns="45715" rtlCol="0" anchor="ctr"/>
          <a:lstStyle>
            <a:lvl1pPr algn="r">
              <a:defRPr sz="900">
                <a:solidFill>
                  <a:schemeClr val="tx1">
                    <a:tint val="75000"/>
                  </a:schemeClr>
                </a:solidFill>
              </a:defRPr>
            </a:lvl1pPr>
          </a:lstStyle>
          <a:p>
            <a:fld id="{91279666-DACA-4371-84A3-0F994FFD4304}" type="slidenum">
              <a:rPr lang="en-US" smtClean="0"/>
              <a:pPr/>
              <a:t>‹#›</a:t>
            </a:fld>
            <a:endParaRPr lang="en-US" dirty="0"/>
          </a:p>
        </p:txBody>
      </p:sp>
      <p:sp>
        <p:nvSpPr>
          <p:cNvPr id="9" name="TextBox 8"/>
          <p:cNvSpPr txBox="1"/>
          <p:nvPr/>
        </p:nvSpPr>
        <p:spPr>
          <a:xfrm>
            <a:off x="3048000" y="6324600"/>
            <a:ext cx="3048000" cy="276991"/>
          </a:xfrm>
          <a:prstGeom prst="rect">
            <a:avLst/>
          </a:prstGeom>
          <a:noFill/>
        </p:spPr>
        <p:txBody>
          <a:bodyPr wrap="square" lIns="68573" tIns="34286" rIns="68573" bIns="34286" rtlCol="0">
            <a:spAutoFit/>
          </a:bodyPr>
          <a:lstStyle/>
          <a:p>
            <a:pPr algn="ctr"/>
            <a:r>
              <a:rPr lang="en-US" sz="1350" b="1" spc="0" dirty="0" smtClean="0">
                <a:ln>
                  <a:noFill/>
                </a:ln>
                <a:solidFill>
                  <a:schemeClr val="accent1">
                    <a:lumMod val="75000"/>
                  </a:schemeClr>
                </a:solidFill>
              </a:rPr>
              <a:t>Hope    Opportunity</a:t>
            </a:r>
            <a:r>
              <a:rPr lang="en-US" sz="1350" b="1" spc="0" baseline="0" dirty="0" smtClean="0">
                <a:ln>
                  <a:noFill/>
                </a:ln>
                <a:solidFill>
                  <a:schemeClr val="accent1">
                    <a:lumMod val="75000"/>
                  </a:schemeClr>
                </a:solidFill>
              </a:rPr>
              <a:t> </a:t>
            </a:r>
            <a:r>
              <a:rPr lang="en-US" sz="1350" b="1" spc="0" dirty="0" smtClean="0">
                <a:ln>
                  <a:noFill/>
                </a:ln>
                <a:solidFill>
                  <a:schemeClr val="accent1">
                    <a:lumMod val="75000"/>
                  </a:schemeClr>
                </a:solidFill>
              </a:rPr>
              <a:t>   Jobs</a:t>
            </a:r>
            <a:endParaRPr lang="en-US" sz="1350" b="1" spc="0" dirty="0">
              <a:ln>
                <a:noFill/>
              </a:ln>
              <a:solidFill>
                <a:schemeClr val="accent1">
                  <a:lumMod val="75000"/>
                </a:schemeClr>
              </a:solidFill>
            </a:endParaRPr>
          </a:p>
        </p:txBody>
      </p:sp>
      <p:sp>
        <p:nvSpPr>
          <p:cNvPr id="10" name="Oval 9"/>
          <p:cNvSpPr/>
          <p:nvPr/>
        </p:nvSpPr>
        <p:spPr>
          <a:xfrm flipV="1">
            <a:off x="3886201" y="6477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en-US" sz="1350" dirty="0"/>
          </a:p>
        </p:txBody>
      </p:sp>
      <p:sp>
        <p:nvSpPr>
          <p:cNvPr id="11" name="Oval 10"/>
          <p:cNvSpPr/>
          <p:nvPr/>
        </p:nvSpPr>
        <p:spPr>
          <a:xfrm>
            <a:off x="5257800" y="6477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en-US" sz="1350" dirty="0"/>
          </a:p>
        </p:txBody>
      </p:sp>
      <p:pic>
        <p:nvPicPr>
          <p:cNvPr id="19" name="Picture 18" descr="CS NCCC No Background Logo.jpg"/>
          <p:cNvPicPr>
            <a:picLocks noChangeAspect="1"/>
          </p:cNvPicPr>
          <p:nvPr/>
        </p:nvPicPr>
        <p:blipFill>
          <a:blip r:embed="rId13" cstate="print"/>
          <a:stretch>
            <a:fillRect/>
          </a:stretch>
        </p:blipFill>
        <p:spPr>
          <a:xfrm>
            <a:off x="76201" y="152403"/>
            <a:ext cx="3516919" cy="761999"/>
          </a:xfrm>
          <a:prstGeom prst="rect">
            <a:avLst/>
          </a:prstGeom>
        </p:spPr>
      </p:pic>
    </p:spTree>
    <p:extLst>
      <p:ext uri="{BB962C8B-B14F-4D97-AF65-F5344CB8AC3E}">
        <p14:creationId xmlns:p14="http://schemas.microsoft.com/office/powerpoint/2010/main" val="42586340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ctr" defTabSz="685729" rtl="0" eaLnBrk="1" latinLnBrk="0" hangingPunct="1">
        <a:spcBef>
          <a:spcPct val="0"/>
        </a:spcBef>
        <a:buNone/>
        <a:defRPr sz="3300" kern="1200">
          <a:solidFill>
            <a:schemeClr val="tx1"/>
          </a:solidFill>
          <a:latin typeface="+mj-lt"/>
          <a:ea typeface="+mj-ea"/>
          <a:cs typeface="+mj-cs"/>
        </a:defRPr>
      </a:lvl1pPr>
    </p:titleStyle>
    <p:bodyStyle>
      <a:lvl1pPr marL="257149" indent="-257149" algn="l" defTabSz="685729"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5" indent="-214290" algn="l" defTabSz="685729"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2" indent="-171433" algn="l" defTabSz="685729"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26" indent="-171433" algn="l" defTabSz="685729"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0" indent="-171433" algn="l" defTabSz="685729"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55" indent="-171433" algn="l" defTabSz="68572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19" indent="-171433" algn="l" defTabSz="68572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84" indent="-171433" algn="l" defTabSz="68572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48" indent="-171433" algn="l" defTabSz="68572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9" rtl="0" eaLnBrk="1" latinLnBrk="0" hangingPunct="1">
        <a:defRPr sz="1350" kern="1200">
          <a:solidFill>
            <a:schemeClr val="tx1"/>
          </a:solidFill>
          <a:latin typeface="+mn-lt"/>
          <a:ea typeface="+mn-ea"/>
          <a:cs typeface="+mn-cs"/>
        </a:defRPr>
      </a:lvl1pPr>
      <a:lvl2pPr marL="342865" algn="l" defTabSz="685729" rtl="0" eaLnBrk="1" latinLnBrk="0" hangingPunct="1">
        <a:defRPr sz="1350" kern="1200">
          <a:solidFill>
            <a:schemeClr val="tx1"/>
          </a:solidFill>
          <a:latin typeface="+mn-lt"/>
          <a:ea typeface="+mn-ea"/>
          <a:cs typeface="+mn-cs"/>
        </a:defRPr>
      </a:lvl2pPr>
      <a:lvl3pPr marL="685729" algn="l" defTabSz="685729" rtl="0" eaLnBrk="1" latinLnBrk="0" hangingPunct="1">
        <a:defRPr sz="1350" kern="1200">
          <a:solidFill>
            <a:schemeClr val="tx1"/>
          </a:solidFill>
          <a:latin typeface="+mn-lt"/>
          <a:ea typeface="+mn-ea"/>
          <a:cs typeface="+mn-cs"/>
        </a:defRPr>
      </a:lvl3pPr>
      <a:lvl4pPr marL="1028594" algn="l" defTabSz="685729" rtl="0" eaLnBrk="1" latinLnBrk="0" hangingPunct="1">
        <a:defRPr sz="1350" kern="1200">
          <a:solidFill>
            <a:schemeClr val="tx1"/>
          </a:solidFill>
          <a:latin typeface="+mn-lt"/>
          <a:ea typeface="+mn-ea"/>
          <a:cs typeface="+mn-cs"/>
        </a:defRPr>
      </a:lvl4pPr>
      <a:lvl5pPr marL="1371458" algn="l" defTabSz="685729" rtl="0" eaLnBrk="1" latinLnBrk="0" hangingPunct="1">
        <a:defRPr sz="1350" kern="1200">
          <a:solidFill>
            <a:schemeClr val="tx1"/>
          </a:solidFill>
          <a:latin typeface="+mn-lt"/>
          <a:ea typeface="+mn-ea"/>
          <a:cs typeface="+mn-cs"/>
        </a:defRPr>
      </a:lvl5pPr>
      <a:lvl6pPr marL="1714322" algn="l" defTabSz="685729" rtl="0" eaLnBrk="1" latinLnBrk="0" hangingPunct="1">
        <a:defRPr sz="1350" kern="1200">
          <a:solidFill>
            <a:schemeClr val="tx1"/>
          </a:solidFill>
          <a:latin typeface="+mn-lt"/>
          <a:ea typeface="+mn-ea"/>
          <a:cs typeface="+mn-cs"/>
        </a:defRPr>
      </a:lvl6pPr>
      <a:lvl7pPr marL="2057186" algn="l" defTabSz="685729" rtl="0" eaLnBrk="1" latinLnBrk="0" hangingPunct="1">
        <a:defRPr sz="1350" kern="1200">
          <a:solidFill>
            <a:schemeClr val="tx1"/>
          </a:solidFill>
          <a:latin typeface="+mn-lt"/>
          <a:ea typeface="+mn-ea"/>
          <a:cs typeface="+mn-cs"/>
        </a:defRPr>
      </a:lvl7pPr>
      <a:lvl8pPr marL="2400051" algn="l" defTabSz="685729" rtl="0" eaLnBrk="1" latinLnBrk="0" hangingPunct="1">
        <a:defRPr sz="1350" kern="1200">
          <a:solidFill>
            <a:schemeClr val="tx1"/>
          </a:solidFill>
          <a:latin typeface="+mn-lt"/>
          <a:ea typeface="+mn-ea"/>
          <a:cs typeface="+mn-cs"/>
        </a:defRPr>
      </a:lvl8pPr>
      <a:lvl9pPr marL="2742915" algn="l" defTabSz="685729"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53760" y="620709"/>
            <a:ext cx="7672320" cy="927457"/>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653760" y="1768507"/>
            <a:ext cx="8030880" cy="3456363"/>
          </a:xfrm>
          <a:prstGeom prst="rect">
            <a:avLst/>
          </a:prstGeom>
          <a:noFill/>
          <a:ln w="9525">
            <a:noFill/>
            <a:round/>
            <a:headEnd/>
            <a:tailEnd/>
          </a:ln>
          <a:effectLst/>
        </p:spPr>
        <p:txBody>
          <a:bodyPr vert="horz" wrap="square" lIns="0" tIns="25599"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Rectangle 3"/>
          <p:cNvSpPr>
            <a:spLocks noGrp="1" noChangeArrowheads="1"/>
          </p:cNvSpPr>
          <p:nvPr>
            <p:ph type="dt"/>
          </p:nvPr>
        </p:nvSpPr>
        <p:spPr bwMode="auto">
          <a:xfrm>
            <a:off x="489600" y="5731802"/>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492437" algn="l"/>
                <a:tab pos="984872" algn="l"/>
                <a:tab pos="1477309" algn="l"/>
              </a:tabLst>
              <a:defRPr sz="975">
                <a:solidFill>
                  <a:srgbClr val="000000"/>
                </a:solidFill>
                <a:latin typeface="Times New Roman" pitchFamily="16" charset="0"/>
                <a:cs typeface="Lucida Sans Unicode" charset="0"/>
              </a:defRPr>
            </a:lvl1pPr>
          </a:lstStyle>
          <a:p>
            <a:endParaRPr lang="en-US" dirty="0"/>
          </a:p>
        </p:txBody>
      </p:sp>
      <p:sp>
        <p:nvSpPr>
          <p:cNvPr id="2052" name="Rectangle 4"/>
          <p:cNvSpPr>
            <a:spLocks noGrp="1" noChangeArrowheads="1"/>
          </p:cNvSpPr>
          <p:nvPr>
            <p:ph type="ftr"/>
          </p:nvPr>
        </p:nvSpPr>
        <p:spPr bwMode="auto">
          <a:xfrm>
            <a:off x="2963520" y="575772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492437" algn="l"/>
                <a:tab pos="984872" algn="l"/>
                <a:tab pos="1477309" algn="l"/>
                <a:tab pos="1969745" algn="l"/>
              </a:tabLst>
              <a:defRPr sz="975">
                <a:solidFill>
                  <a:srgbClr val="000000"/>
                </a:solidFill>
                <a:latin typeface="Times New Roman" pitchFamily="16" charset="0"/>
                <a:cs typeface="Lucida Sans Unicode" charset="0"/>
              </a:defRPr>
            </a:lvl1pPr>
          </a:lstStyle>
          <a:p>
            <a:endParaRPr lang="en-US" dirty="0"/>
          </a:p>
        </p:txBody>
      </p:sp>
      <p:sp>
        <p:nvSpPr>
          <p:cNvPr id="2053" name="Rectangle 5"/>
          <p:cNvSpPr>
            <a:spLocks noGrp="1" noChangeArrowheads="1"/>
          </p:cNvSpPr>
          <p:nvPr>
            <p:ph type="sldNum"/>
          </p:nvPr>
        </p:nvSpPr>
        <p:spPr bwMode="auto">
          <a:xfrm>
            <a:off x="6196322" y="575772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492437" algn="l"/>
                <a:tab pos="984872" algn="l"/>
                <a:tab pos="1477309" algn="l"/>
              </a:tabLst>
              <a:defRPr sz="975">
                <a:solidFill>
                  <a:srgbClr val="000000"/>
                </a:solidFill>
                <a:latin typeface="Times New Roman" pitchFamily="16" charset="0"/>
                <a:cs typeface="Lucida Sans Unicode" charset="0"/>
              </a:defRPr>
            </a:lvl1pPr>
          </a:lstStyle>
          <a:p>
            <a:fld id="{2F7A2244-3F85-444B-89A3-2A5292A62BD4}" type="slidenum">
              <a:rPr lang="en-US"/>
              <a:pPr/>
              <a:t>‹#›</a:t>
            </a:fld>
            <a:endParaRPr lang="en-US" dirty="0"/>
          </a:p>
        </p:txBody>
      </p:sp>
    </p:spTree>
    <p:extLst>
      <p:ext uri="{BB962C8B-B14F-4D97-AF65-F5344CB8AC3E}">
        <p14:creationId xmlns:p14="http://schemas.microsoft.com/office/powerpoint/2010/main" val="21484673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marL="505395" indent="-194384"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2pPr>
      <a:lvl3pPr marL="777530" indent="-155506"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3pPr>
      <a:lvl4pPr marL="1088543" indent="-155506"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4pPr>
      <a:lvl5pPr marL="1399556" indent="-155506"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5pPr>
      <a:lvl6pPr marL="1710569" indent="-155506"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6pPr>
      <a:lvl7pPr marL="2021580" indent="-155506"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7pPr>
      <a:lvl8pPr marL="2332593" indent="-155506"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8pPr>
      <a:lvl9pPr marL="2643605" indent="-155506" algn="ctr" defTabSz="311012"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cs typeface="Arial Unicode MS" charset="0"/>
        </a:defRPr>
      </a:lvl9pPr>
    </p:titleStyle>
    <p:bodyStyle>
      <a:lvl1pPr marL="233260" indent="-233260" algn="l" defTabSz="311012" rtl="0" eaLnBrk="1" fontAlgn="base" hangingPunct="1">
        <a:lnSpc>
          <a:spcPct val="93000"/>
        </a:lnSpc>
        <a:spcBef>
          <a:spcPct val="0"/>
        </a:spcBef>
        <a:spcAft>
          <a:spcPts val="970"/>
        </a:spcAft>
        <a:buClr>
          <a:srgbClr val="000000"/>
        </a:buClr>
        <a:buSzPct val="100000"/>
        <a:buFont typeface="Times New Roman" pitchFamily="16" charset="0"/>
        <a:defRPr sz="2175">
          <a:solidFill>
            <a:srgbClr val="000000"/>
          </a:solidFill>
          <a:latin typeface="+mn-lt"/>
          <a:ea typeface="+mn-ea"/>
          <a:cs typeface="+mn-cs"/>
        </a:defRPr>
      </a:lvl1pPr>
      <a:lvl2pPr marL="505395" indent="-194384" algn="l" defTabSz="311012" rtl="0" eaLnBrk="1" fontAlgn="base" hangingPunct="1">
        <a:lnSpc>
          <a:spcPct val="93000"/>
        </a:lnSpc>
        <a:spcBef>
          <a:spcPct val="0"/>
        </a:spcBef>
        <a:spcAft>
          <a:spcPts val="774"/>
        </a:spcAft>
        <a:buClr>
          <a:srgbClr val="000000"/>
        </a:buClr>
        <a:buSzPct val="100000"/>
        <a:buFont typeface="Times New Roman" pitchFamily="16" charset="0"/>
        <a:defRPr sz="1875">
          <a:solidFill>
            <a:srgbClr val="000000"/>
          </a:solidFill>
          <a:latin typeface="+mn-lt"/>
          <a:cs typeface="+mn-cs"/>
        </a:defRPr>
      </a:lvl2pPr>
      <a:lvl3pPr marL="777530" indent="-155506" algn="l" defTabSz="311012" rtl="0" eaLnBrk="1" fontAlgn="base" hangingPunct="1">
        <a:lnSpc>
          <a:spcPct val="93000"/>
        </a:lnSpc>
        <a:spcBef>
          <a:spcPct val="0"/>
        </a:spcBef>
        <a:spcAft>
          <a:spcPts val="578"/>
        </a:spcAft>
        <a:buClr>
          <a:srgbClr val="000000"/>
        </a:buClr>
        <a:buSzPct val="100000"/>
        <a:buFont typeface="Times New Roman" pitchFamily="16" charset="0"/>
        <a:defRPr sz="1650">
          <a:solidFill>
            <a:srgbClr val="000000"/>
          </a:solidFill>
          <a:latin typeface="+mn-lt"/>
          <a:cs typeface="+mn-cs"/>
        </a:defRPr>
      </a:lvl3pPr>
      <a:lvl4pPr marL="1088543" indent="-155506" algn="l" defTabSz="311012" rtl="0" eaLnBrk="1" fontAlgn="base" hangingPunct="1">
        <a:lnSpc>
          <a:spcPct val="93000"/>
        </a:lnSpc>
        <a:spcBef>
          <a:spcPct val="0"/>
        </a:spcBef>
        <a:spcAft>
          <a:spcPts val="392"/>
        </a:spcAft>
        <a:buClr>
          <a:srgbClr val="000000"/>
        </a:buClr>
        <a:buSzPct val="100000"/>
        <a:buFont typeface="Times New Roman" pitchFamily="16" charset="0"/>
        <a:defRPr sz="1350">
          <a:solidFill>
            <a:srgbClr val="000000"/>
          </a:solidFill>
          <a:latin typeface="+mn-lt"/>
          <a:cs typeface="+mn-cs"/>
        </a:defRPr>
      </a:lvl4pPr>
      <a:lvl5pPr marL="1399556" indent="-155506" algn="l" defTabSz="311012"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cs typeface="+mn-cs"/>
        </a:defRPr>
      </a:lvl5pPr>
      <a:lvl6pPr marL="1710569" indent="-155506" algn="l" defTabSz="311012"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cs typeface="+mn-cs"/>
        </a:defRPr>
      </a:lvl6pPr>
      <a:lvl7pPr marL="2021580" indent="-155506" algn="l" defTabSz="311012"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cs typeface="+mn-cs"/>
        </a:defRPr>
      </a:lvl7pPr>
      <a:lvl8pPr marL="2332593" indent="-155506" algn="l" defTabSz="311012"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cs typeface="+mn-cs"/>
        </a:defRPr>
      </a:lvl8pPr>
      <a:lvl9pPr marL="2643605" indent="-155506" algn="l" defTabSz="311012"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cs typeface="+mn-cs"/>
        </a:defRPr>
      </a:lvl9pPr>
    </p:bodyStyle>
    <p:otherStyle>
      <a:defPPr>
        <a:defRPr lang="en-US"/>
      </a:defPPr>
      <a:lvl1pPr marL="0" algn="l" defTabSz="622025" rtl="0" eaLnBrk="1" latinLnBrk="0" hangingPunct="1">
        <a:defRPr sz="1200" kern="1200">
          <a:solidFill>
            <a:schemeClr val="tx1"/>
          </a:solidFill>
          <a:latin typeface="+mn-lt"/>
          <a:ea typeface="+mn-ea"/>
          <a:cs typeface="+mn-cs"/>
        </a:defRPr>
      </a:lvl1pPr>
      <a:lvl2pPr marL="311012" algn="l" defTabSz="622025" rtl="0" eaLnBrk="1" latinLnBrk="0" hangingPunct="1">
        <a:defRPr sz="1200" kern="1200">
          <a:solidFill>
            <a:schemeClr val="tx1"/>
          </a:solidFill>
          <a:latin typeface="+mn-lt"/>
          <a:ea typeface="+mn-ea"/>
          <a:cs typeface="+mn-cs"/>
        </a:defRPr>
      </a:lvl2pPr>
      <a:lvl3pPr marL="622025" algn="l" defTabSz="622025" rtl="0" eaLnBrk="1" latinLnBrk="0" hangingPunct="1">
        <a:defRPr sz="1200" kern="1200">
          <a:solidFill>
            <a:schemeClr val="tx1"/>
          </a:solidFill>
          <a:latin typeface="+mn-lt"/>
          <a:ea typeface="+mn-ea"/>
          <a:cs typeface="+mn-cs"/>
        </a:defRPr>
      </a:lvl3pPr>
      <a:lvl4pPr marL="933037" algn="l" defTabSz="622025" rtl="0" eaLnBrk="1" latinLnBrk="0" hangingPunct="1">
        <a:defRPr sz="1200" kern="1200">
          <a:solidFill>
            <a:schemeClr val="tx1"/>
          </a:solidFill>
          <a:latin typeface="+mn-lt"/>
          <a:ea typeface="+mn-ea"/>
          <a:cs typeface="+mn-cs"/>
        </a:defRPr>
      </a:lvl4pPr>
      <a:lvl5pPr marL="1244049" algn="l" defTabSz="622025" rtl="0" eaLnBrk="1" latinLnBrk="0" hangingPunct="1">
        <a:defRPr sz="1200" kern="1200">
          <a:solidFill>
            <a:schemeClr val="tx1"/>
          </a:solidFill>
          <a:latin typeface="+mn-lt"/>
          <a:ea typeface="+mn-ea"/>
          <a:cs typeface="+mn-cs"/>
        </a:defRPr>
      </a:lvl5pPr>
      <a:lvl6pPr marL="1555062" algn="l" defTabSz="622025" rtl="0" eaLnBrk="1" latinLnBrk="0" hangingPunct="1">
        <a:defRPr sz="1200" kern="1200">
          <a:solidFill>
            <a:schemeClr val="tx1"/>
          </a:solidFill>
          <a:latin typeface="+mn-lt"/>
          <a:ea typeface="+mn-ea"/>
          <a:cs typeface="+mn-cs"/>
        </a:defRPr>
      </a:lvl6pPr>
      <a:lvl7pPr marL="1866074" algn="l" defTabSz="622025" rtl="0" eaLnBrk="1" latinLnBrk="0" hangingPunct="1">
        <a:defRPr sz="1200" kern="1200">
          <a:solidFill>
            <a:schemeClr val="tx1"/>
          </a:solidFill>
          <a:latin typeface="+mn-lt"/>
          <a:ea typeface="+mn-ea"/>
          <a:cs typeface="+mn-cs"/>
        </a:defRPr>
      </a:lvl7pPr>
      <a:lvl8pPr marL="2177087" algn="l" defTabSz="622025" rtl="0" eaLnBrk="1" latinLnBrk="0" hangingPunct="1">
        <a:defRPr sz="1200" kern="1200">
          <a:solidFill>
            <a:schemeClr val="tx1"/>
          </a:solidFill>
          <a:latin typeface="+mn-lt"/>
          <a:ea typeface="+mn-ea"/>
          <a:cs typeface="+mn-cs"/>
        </a:defRPr>
      </a:lvl8pPr>
      <a:lvl9pPr marL="2488099" algn="l" defTabSz="622025"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6481" y="273629"/>
            <a:ext cx="8226720" cy="114348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ph type="body" idx="1"/>
          </p:nvPr>
        </p:nvSpPr>
        <p:spPr bwMode="auto">
          <a:xfrm>
            <a:off x="456481" y="1604331"/>
            <a:ext cx="8226720" cy="4524955"/>
          </a:xfrm>
          <a:prstGeom prst="rect">
            <a:avLst/>
          </a:prstGeom>
          <a:noFill/>
          <a:ln w="9525">
            <a:noFill/>
            <a:round/>
            <a:headEnd/>
            <a:tailEnd/>
          </a:ln>
          <a:effectLst/>
        </p:spPr>
        <p:txBody>
          <a:bodyPr vert="horz" wrap="square" lIns="0" tIns="2559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5" name="Rectangle 3"/>
          <p:cNvSpPr>
            <a:spLocks noGrp="1" noChangeArrowheads="1"/>
          </p:cNvSpPr>
          <p:nvPr>
            <p:ph type="dt"/>
          </p:nvPr>
        </p:nvSpPr>
        <p:spPr bwMode="auto">
          <a:xfrm>
            <a:off x="456483"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492386" algn="l"/>
                <a:tab pos="984769" algn="l"/>
                <a:tab pos="1477156" algn="l"/>
              </a:tabLst>
              <a:defRPr sz="975">
                <a:solidFill>
                  <a:srgbClr val="000000"/>
                </a:solidFill>
                <a:latin typeface="Times New Roman" pitchFamily="16" charset="0"/>
                <a:cs typeface="Lucida Sans Unicode" charset="0"/>
              </a:defRPr>
            </a:lvl1pPr>
          </a:lstStyle>
          <a:p>
            <a:endParaRPr lang="en-US" dirty="0"/>
          </a:p>
        </p:txBody>
      </p:sp>
      <p:sp>
        <p:nvSpPr>
          <p:cNvPr id="3076" name="Rectangle 4"/>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492386" algn="l"/>
                <a:tab pos="984769" algn="l"/>
                <a:tab pos="1477156" algn="l"/>
                <a:tab pos="1969541" algn="l"/>
              </a:tabLst>
              <a:defRPr sz="975">
                <a:solidFill>
                  <a:srgbClr val="000000"/>
                </a:solidFill>
                <a:latin typeface="Times New Roman" pitchFamily="16" charset="0"/>
                <a:cs typeface="Lucida Sans Unicode" charset="0"/>
              </a:defRPr>
            </a:lvl1pPr>
          </a:lstStyle>
          <a:p>
            <a:endParaRPr lang="en-US" dirty="0"/>
          </a:p>
        </p:txBody>
      </p:sp>
      <p:sp>
        <p:nvSpPr>
          <p:cNvPr id="3077" name="Rectangle 5"/>
          <p:cNvSpPr>
            <a:spLocks noGrp="1" noChangeArrowheads="1"/>
          </p:cNvSpPr>
          <p:nvPr>
            <p:ph type="sldNum"/>
          </p:nvPr>
        </p:nvSpPr>
        <p:spPr bwMode="auto">
          <a:xfrm>
            <a:off x="6556323"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492386" algn="l"/>
                <a:tab pos="984769" algn="l"/>
                <a:tab pos="1477156" algn="l"/>
              </a:tabLst>
              <a:defRPr sz="975">
                <a:solidFill>
                  <a:srgbClr val="000000"/>
                </a:solidFill>
                <a:latin typeface="Times New Roman" pitchFamily="16" charset="0"/>
                <a:cs typeface="Lucida Sans Unicode" charset="0"/>
              </a:defRPr>
            </a:lvl1pPr>
          </a:lstStyle>
          <a:p>
            <a:fld id="{FB386E4B-8E74-4633-9891-5C46422821E6}" type="slidenum">
              <a:rPr lang="en-US"/>
              <a:pPr/>
              <a:t>‹#›</a:t>
            </a:fld>
            <a:endParaRPr lang="en-US" dirty="0"/>
          </a:p>
        </p:txBody>
      </p:sp>
    </p:spTree>
    <p:extLst>
      <p:ext uri="{BB962C8B-B14F-4D97-AF65-F5344CB8AC3E}">
        <p14:creationId xmlns:p14="http://schemas.microsoft.com/office/powerpoint/2010/main" val="32889143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marL="505343" indent="-194363"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2pPr>
      <a:lvl3pPr marL="777449" indent="-155490"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3pPr>
      <a:lvl4pPr marL="1088430" indent="-155490"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4pPr>
      <a:lvl5pPr marL="1399410" indent="-155490"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5pPr>
      <a:lvl6pPr marL="1710392" indent="-155490"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6pPr>
      <a:lvl7pPr marL="2021371" indent="-155490"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7pPr>
      <a:lvl8pPr marL="2332352" indent="-155490"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8pPr>
      <a:lvl9pPr marL="2643331" indent="-155490" algn="ctr" defTabSz="310980" rtl="0" eaLnBrk="1" fontAlgn="base" hangingPunct="1">
        <a:lnSpc>
          <a:spcPct val="93000"/>
        </a:lnSpc>
        <a:spcBef>
          <a:spcPct val="0"/>
        </a:spcBef>
        <a:spcAft>
          <a:spcPct val="0"/>
        </a:spcAft>
        <a:buClr>
          <a:srgbClr val="000000"/>
        </a:buClr>
        <a:buSzPct val="100000"/>
        <a:buFont typeface="Times New Roman" pitchFamily="16" charset="0"/>
        <a:defRPr sz="3000">
          <a:solidFill>
            <a:srgbClr val="000000"/>
          </a:solidFill>
          <a:latin typeface="Arial" charset="0"/>
          <a:ea typeface="SimSun" charset="0"/>
          <a:cs typeface="SimSun" charset="0"/>
        </a:defRPr>
      </a:lvl9pPr>
    </p:titleStyle>
    <p:bodyStyle>
      <a:lvl1pPr marL="233236" indent="-233236" algn="l" defTabSz="310980" rtl="0" eaLnBrk="1" fontAlgn="base" hangingPunct="1">
        <a:lnSpc>
          <a:spcPct val="93000"/>
        </a:lnSpc>
        <a:spcBef>
          <a:spcPct val="0"/>
        </a:spcBef>
        <a:spcAft>
          <a:spcPts val="970"/>
        </a:spcAft>
        <a:buClr>
          <a:srgbClr val="000000"/>
        </a:buClr>
        <a:buSzPct val="100000"/>
        <a:buFont typeface="Times New Roman" pitchFamily="16" charset="0"/>
        <a:defRPr sz="2175">
          <a:solidFill>
            <a:srgbClr val="000000"/>
          </a:solidFill>
          <a:latin typeface="+mn-lt"/>
          <a:ea typeface="+mn-ea"/>
          <a:cs typeface="+mn-cs"/>
        </a:defRPr>
      </a:lvl1pPr>
      <a:lvl2pPr marL="505343" indent="-194363" algn="l" defTabSz="310980" rtl="0" eaLnBrk="1" fontAlgn="base" hangingPunct="1">
        <a:lnSpc>
          <a:spcPct val="93000"/>
        </a:lnSpc>
        <a:spcBef>
          <a:spcPct val="0"/>
        </a:spcBef>
        <a:spcAft>
          <a:spcPts val="774"/>
        </a:spcAft>
        <a:buClr>
          <a:srgbClr val="000000"/>
        </a:buClr>
        <a:buSzPct val="100000"/>
        <a:buFont typeface="Times New Roman" pitchFamily="16" charset="0"/>
        <a:defRPr sz="1875">
          <a:solidFill>
            <a:srgbClr val="000000"/>
          </a:solidFill>
          <a:latin typeface="+mn-lt"/>
          <a:ea typeface="+mn-ea"/>
          <a:cs typeface="+mn-cs"/>
        </a:defRPr>
      </a:lvl2pPr>
      <a:lvl3pPr marL="777449" indent="-155490" algn="l" defTabSz="310980" rtl="0" eaLnBrk="1" fontAlgn="base" hangingPunct="1">
        <a:lnSpc>
          <a:spcPct val="93000"/>
        </a:lnSpc>
        <a:spcBef>
          <a:spcPct val="0"/>
        </a:spcBef>
        <a:spcAft>
          <a:spcPts val="578"/>
        </a:spcAft>
        <a:buClr>
          <a:srgbClr val="000000"/>
        </a:buClr>
        <a:buSzPct val="100000"/>
        <a:buFont typeface="Times New Roman" pitchFamily="16" charset="0"/>
        <a:defRPr sz="1650">
          <a:solidFill>
            <a:srgbClr val="000000"/>
          </a:solidFill>
          <a:latin typeface="+mn-lt"/>
          <a:ea typeface="+mn-ea"/>
          <a:cs typeface="+mn-cs"/>
        </a:defRPr>
      </a:lvl3pPr>
      <a:lvl4pPr marL="1088430" indent="-155490" algn="l" defTabSz="310980" rtl="0" eaLnBrk="1" fontAlgn="base" hangingPunct="1">
        <a:lnSpc>
          <a:spcPct val="93000"/>
        </a:lnSpc>
        <a:spcBef>
          <a:spcPct val="0"/>
        </a:spcBef>
        <a:spcAft>
          <a:spcPts val="392"/>
        </a:spcAft>
        <a:buClr>
          <a:srgbClr val="000000"/>
        </a:buClr>
        <a:buSzPct val="100000"/>
        <a:buFont typeface="Times New Roman" pitchFamily="16" charset="0"/>
        <a:defRPr sz="1350">
          <a:solidFill>
            <a:srgbClr val="000000"/>
          </a:solidFill>
          <a:latin typeface="+mn-lt"/>
          <a:ea typeface="+mn-ea"/>
          <a:cs typeface="+mn-cs"/>
        </a:defRPr>
      </a:lvl4pPr>
      <a:lvl5pPr marL="1399410" indent="-155490" algn="l" defTabSz="310980"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ea typeface="+mn-ea"/>
          <a:cs typeface="+mn-cs"/>
        </a:defRPr>
      </a:lvl5pPr>
      <a:lvl6pPr marL="1710392" indent="-155490" algn="l" defTabSz="310980"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ea typeface="+mn-ea"/>
          <a:cs typeface="+mn-cs"/>
        </a:defRPr>
      </a:lvl6pPr>
      <a:lvl7pPr marL="2021371" indent="-155490" algn="l" defTabSz="310980"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ea typeface="+mn-ea"/>
          <a:cs typeface="+mn-cs"/>
        </a:defRPr>
      </a:lvl7pPr>
      <a:lvl8pPr marL="2332352" indent="-155490" algn="l" defTabSz="310980"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ea typeface="+mn-ea"/>
          <a:cs typeface="+mn-cs"/>
        </a:defRPr>
      </a:lvl8pPr>
      <a:lvl9pPr marL="2643331" indent="-155490" algn="l" defTabSz="310980" rtl="0" eaLnBrk="1" fontAlgn="base" hangingPunct="1">
        <a:lnSpc>
          <a:spcPct val="93000"/>
        </a:lnSpc>
        <a:spcBef>
          <a:spcPct val="0"/>
        </a:spcBef>
        <a:spcAft>
          <a:spcPts val="196"/>
        </a:spcAft>
        <a:buClr>
          <a:srgbClr val="000000"/>
        </a:buClr>
        <a:buSzPct val="100000"/>
        <a:buFont typeface="Times New Roman" pitchFamily="16" charset="0"/>
        <a:defRPr sz="1350">
          <a:solidFill>
            <a:srgbClr val="000000"/>
          </a:solidFill>
          <a:latin typeface="+mn-lt"/>
          <a:ea typeface="+mn-ea"/>
          <a:cs typeface="+mn-cs"/>
        </a:defRPr>
      </a:lvl9pPr>
    </p:bodyStyle>
    <p:otherStyle>
      <a:defPPr>
        <a:defRPr lang="en-US"/>
      </a:defPPr>
      <a:lvl1pPr marL="0" algn="l" defTabSz="621960" rtl="0" eaLnBrk="1" latinLnBrk="0" hangingPunct="1">
        <a:defRPr sz="1200" kern="1200">
          <a:solidFill>
            <a:schemeClr val="tx1"/>
          </a:solidFill>
          <a:latin typeface="+mn-lt"/>
          <a:ea typeface="+mn-ea"/>
          <a:cs typeface="+mn-cs"/>
        </a:defRPr>
      </a:lvl1pPr>
      <a:lvl2pPr marL="310980" algn="l" defTabSz="621960" rtl="0" eaLnBrk="1" latinLnBrk="0" hangingPunct="1">
        <a:defRPr sz="1200" kern="1200">
          <a:solidFill>
            <a:schemeClr val="tx1"/>
          </a:solidFill>
          <a:latin typeface="+mn-lt"/>
          <a:ea typeface="+mn-ea"/>
          <a:cs typeface="+mn-cs"/>
        </a:defRPr>
      </a:lvl2pPr>
      <a:lvl3pPr marL="621960" algn="l" defTabSz="621960" rtl="0" eaLnBrk="1" latinLnBrk="0" hangingPunct="1">
        <a:defRPr sz="1200" kern="1200">
          <a:solidFill>
            <a:schemeClr val="tx1"/>
          </a:solidFill>
          <a:latin typeface="+mn-lt"/>
          <a:ea typeface="+mn-ea"/>
          <a:cs typeface="+mn-cs"/>
        </a:defRPr>
      </a:lvl3pPr>
      <a:lvl4pPr marL="932940" algn="l" defTabSz="621960" rtl="0" eaLnBrk="1" latinLnBrk="0" hangingPunct="1">
        <a:defRPr sz="1200" kern="1200">
          <a:solidFill>
            <a:schemeClr val="tx1"/>
          </a:solidFill>
          <a:latin typeface="+mn-lt"/>
          <a:ea typeface="+mn-ea"/>
          <a:cs typeface="+mn-cs"/>
        </a:defRPr>
      </a:lvl4pPr>
      <a:lvl5pPr marL="1243920" algn="l" defTabSz="621960" rtl="0" eaLnBrk="1" latinLnBrk="0" hangingPunct="1">
        <a:defRPr sz="1200" kern="1200">
          <a:solidFill>
            <a:schemeClr val="tx1"/>
          </a:solidFill>
          <a:latin typeface="+mn-lt"/>
          <a:ea typeface="+mn-ea"/>
          <a:cs typeface="+mn-cs"/>
        </a:defRPr>
      </a:lvl5pPr>
      <a:lvl6pPr marL="1554901" algn="l" defTabSz="621960" rtl="0" eaLnBrk="1" latinLnBrk="0" hangingPunct="1">
        <a:defRPr sz="1200" kern="1200">
          <a:solidFill>
            <a:schemeClr val="tx1"/>
          </a:solidFill>
          <a:latin typeface="+mn-lt"/>
          <a:ea typeface="+mn-ea"/>
          <a:cs typeface="+mn-cs"/>
        </a:defRPr>
      </a:lvl6pPr>
      <a:lvl7pPr marL="1865881" algn="l" defTabSz="621960" rtl="0" eaLnBrk="1" latinLnBrk="0" hangingPunct="1">
        <a:defRPr sz="1200" kern="1200">
          <a:solidFill>
            <a:schemeClr val="tx1"/>
          </a:solidFill>
          <a:latin typeface="+mn-lt"/>
          <a:ea typeface="+mn-ea"/>
          <a:cs typeface="+mn-cs"/>
        </a:defRPr>
      </a:lvl7pPr>
      <a:lvl8pPr marL="2176861" algn="l" defTabSz="621960" rtl="0" eaLnBrk="1" latinLnBrk="0" hangingPunct="1">
        <a:defRPr sz="1200" kern="1200">
          <a:solidFill>
            <a:schemeClr val="tx1"/>
          </a:solidFill>
          <a:latin typeface="+mn-lt"/>
          <a:ea typeface="+mn-ea"/>
          <a:cs typeface="+mn-cs"/>
        </a:defRPr>
      </a:lvl8pPr>
      <a:lvl9pPr marL="2487841" algn="l" defTabSz="62196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youtu.be/ytGWjmpUtm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ebaim.org/standards/508/checklist"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hyperlink" Target="http://www.w3.org/TR/WCA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a.scio.nc.gov/library/pdf/archives/Application%20Domain%20-%20Principles,%20Standards,%20Practices.pdf"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http://www.ed.gov/news/press-releases/civil-rights-agreement-reached-south-carolina-technical-college-system-accessibi"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www.justice.gov/opa/pr/2013/July/13-crt-831.html"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hyperlink" Target="http://blog.hisoftware.com/2013/accessibility/web-accessibility-in-higher-education" TargetMode="Externa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people.rit.edu/easi/law/sjsu.htm" TargetMode="Externa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file:///C:\" TargetMode="External"/><Relationship Id="rId5" Type="http://schemas.openxmlformats.org/officeDocument/2006/relationships/hyperlink" Target="http://www.ed.gov/ocr/docs/dcl-ebook-faq-201105.html" TargetMode="External"/><Relationship Id="rId4" Type="http://schemas.openxmlformats.org/officeDocument/2006/relationships/hyperlink" Target="http://www.ed.gov/ocr/letters/colleague-20100629.html"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http://vlc.nccommunitycolleges.edu/faculty/courses/egyptian_art/story.html"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www.udlcenter.org/aboutudl/whatisudl/3principles" TargetMode="Externa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21.gif"/><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youtu.be/33krnU_juFE"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hyperlink" Target="mailto:barkerw@nccommunitycolleges.edu" TargetMode="Externa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hyperlink" Target="mailto:pdcenter@waketech.edu" TargetMode="External"/><Relationship Id="rId4" Type="http://schemas.openxmlformats.org/officeDocument/2006/relationships/hyperlink" Target="mailto:holderc@surry.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www.ed.gov/policy/rights/reg/ocr/" TargetMode="External"/><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ncga.state.nc.us/Sessions/2001/Bills/Senate/HTML/S866v6.html" TargetMode="External"/><Relationship Id="rId5" Type="http://schemas.openxmlformats.org/officeDocument/2006/relationships/hyperlink" Target="http://www.ada.gov/2010_regs.htm" TargetMode="External"/><Relationship Id="rId4" Type="http://schemas.openxmlformats.org/officeDocument/2006/relationships/hyperlink" Target="http://www.section508.gov/index.cfm?fuseAction=stdsSu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2.ed.gov/about/offices/list/ocr/index.html?src=oc"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9320"/>
            <a:ext cx="7772400" cy="1102519"/>
          </a:xfrm>
        </p:spPr>
        <p:txBody>
          <a:bodyPr>
            <a:normAutofit fontScale="90000"/>
          </a:bodyPr>
          <a:lstStyle/>
          <a:p>
            <a:r>
              <a:rPr lang="en-US" dirty="0" smtClean="0"/>
              <a:t>Access for All Students </a:t>
            </a:r>
            <a:br>
              <a:rPr lang="en-US" dirty="0" smtClean="0"/>
            </a:br>
            <a:r>
              <a:rPr lang="en-US" dirty="0" smtClean="0"/>
              <a:t>for</a:t>
            </a:r>
            <a:br>
              <a:rPr lang="en-US" dirty="0" smtClean="0"/>
            </a:br>
            <a:r>
              <a:rPr lang="en-US" dirty="0" smtClean="0"/>
              <a:t>eLearning Success</a:t>
            </a:r>
            <a:endParaRPr lang="en-US" dirty="0"/>
          </a:p>
        </p:txBody>
      </p:sp>
      <p:sp>
        <p:nvSpPr>
          <p:cNvPr id="3" name="Subtitle 2"/>
          <p:cNvSpPr>
            <a:spLocks noGrp="1"/>
          </p:cNvSpPr>
          <p:nvPr>
            <p:ph type="subTitle" idx="1"/>
          </p:nvPr>
        </p:nvSpPr>
        <p:spPr>
          <a:xfrm>
            <a:off x="1371600" y="4162425"/>
            <a:ext cx="6400800" cy="1314450"/>
          </a:xfrm>
        </p:spPr>
        <p:txBody>
          <a:bodyPr>
            <a:normAutofit/>
          </a:bodyPr>
          <a:lstStyle/>
          <a:p>
            <a:r>
              <a:rPr lang="en-US" dirty="0" smtClean="0"/>
              <a:t>NCCCS Virtual </a:t>
            </a:r>
            <a:r>
              <a:rPr lang="en-US" smtClean="0"/>
              <a:t>Learning Community (VLC)</a:t>
            </a:r>
            <a:endParaRPr lang="en-US" dirty="0"/>
          </a:p>
        </p:txBody>
      </p:sp>
    </p:spTree>
    <p:custDataLst>
      <p:tags r:id="rId1"/>
    </p:custDataLst>
    <p:extLst>
      <p:ext uri="{BB962C8B-B14F-4D97-AF65-F5344CB8AC3E}">
        <p14:creationId xmlns:p14="http://schemas.microsoft.com/office/powerpoint/2010/main" val="2502079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6096000" cy="944562"/>
          </a:xfrm>
        </p:spPr>
        <p:txBody>
          <a:bodyPr>
            <a:normAutofit fontScale="90000"/>
          </a:bodyPr>
          <a:lstStyle/>
          <a:p>
            <a:r>
              <a:rPr lang="en-US" dirty="0" smtClean="0"/>
              <a:t>What does the Senate say about Accessibility?</a:t>
            </a:r>
            <a:endParaRPr lang="en-US" dirty="0"/>
          </a:p>
        </p:txBody>
      </p:sp>
      <p:pic>
        <p:nvPicPr>
          <p:cNvPr id="4" name="Content Placeholder 3" descr="senate hearing on accessible technology" title="senate hearing on accessible technolog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5947" y="1600200"/>
            <a:ext cx="6212106" cy="4525963"/>
          </a:xfrm>
          <a:prstGeom prst="rect">
            <a:avLst/>
          </a:prstGeom>
        </p:spPr>
      </p:pic>
      <p:sp>
        <p:nvSpPr>
          <p:cNvPr id="5" name="TextBox 4"/>
          <p:cNvSpPr txBox="1"/>
          <p:nvPr/>
        </p:nvSpPr>
        <p:spPr>
          <a:xfrm>
            <a:off x="1981200" y="6248400"/>
            <a:ext cx="6172200" cy="646331"/>
          </a:xfrm>
          <a:prstGeom prst="rect">
            <a:avLst/>
          </a:prstGeom>
          <a:noFill/>
        </p:spPr>
        <p:txBody>
          <a:bodyPr wrap="square" rtlCol="0">
            <a:spAutoFit/>
          </a:bodyPr>
          <a:lstStyle/>
          <a:p>
            <a:r>
              <a:rPr lang="en-US" dirty="0">
                <a:hlinkClick r:id="rId4"/>
              </a:rPr>
              <a:t>Access to Technology Senate Hearing (opens in new window) </a:t>
            </a:r>
            <a:endParaRPr lang="en-US" dirty="0"/>
          </a:p>
          <a:p>
            <a:endParaRPr lang="en-US" dirty="0"/>
          </a:p>
        </p:txBody>
      </p:sp>
    </p:spTree>
    <p:custDataLst>
      <p:tags r:id="rId1"/>
    </p:custDataLst>
    <p:extLst>
      <p:ext uri="{BB962C8B-B14F-4D97-AF65-F5344CB8AC3E}">
        <p14:creationId xmlns:p14="http://schemas.microsoft.com/office/powerpoint/2010/main" val="3192759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0" y="409575"/>
            <a:ext cx="6096000" cy="708422"/>
          </a:xfrm>
        </p:spPr>
        <p:txBody>
          <a:bodyPr/>
          <a:lstStyle/>
          <a:p>
            <a:r>
              <a:rPr lang="en-US" dirty="0" smtClean="0"/>
              <a:t>What are the standards?</a:t>
            </a:r>
            <a:endParaRPr lang="en-US" dirty="0"/>
          </a:p>
        </p:txBody>
      </p:sp>
      <p:sp>
        <p:nvSpPr>
          <p:cNvPr id="3" name="Content Placeholder 2"/>
          <p:cNvSpPr>
            <a:spLocks noGrp="1"/>
          </p:cNvSpPr>
          <p:nvPr>
            <p:ph idx="1"/>
          </p:nvPr>
        </p:nvSpPr>
        <p:spPr/>
        <p:txBody>
          <a:bodyPr>
            <a:normAutofit/>
          </a:bodyPr>
          <a:lstStyle/>
          <a:p>
            <a:r>
              <a:rPr lang="en-US" dirty="0" smtClean="0"/>
              <a:t>Section </a:t>
            </a:r>
            <a:r>
              <a:rPr lang="en-US" dirty="0"/>
              <a:t>508 Checklist</a:t>
            </a:r>
          </a:p>
          <a:p>
            <a:pPr lvl="1"/>
            <a:r>
              <a:rPr lang="en-US" u="sng" dirty="0">
                <a:hlinkClick r:id="rId3"/>
              </a:rPr>
              <a:t>http://</a:t>
            </a:r>
            <a:r>
              <a:rPr lang="en-US" u="sng" dirty="0" smtClean="0">
                <a:hlinkClick r:id="rId3"/>
              </a:rPr>
              <a:t>webaim.org/standards/508/checklist</a:t>
            </a:r>
            <a:endParaRPr lang="en-US" u="sng" dirty="0" smtClean="0"/>
          </a:p>
          <a:p>
            <a:r>
              <a:rPr lang="en-US" dirty="0"/>
              <a:t>Web Content Accessibility Guide 2.0 Level AA</a:t>
            </a:r>
          </a:p>
          <a:p>
            <a:pPr lvl="1"/>
            <a:r>
              <a:rPr lang="en-US" dirty="0">
                <a:hlinkClick r:id="rId4"/>
              </a:rPr>
              <a:t>http://www.w3.org/TR/WCAG/</a:t>
            </a:r>
            <a:endParaRPr lang="en-US" dirty="0"/>
          </a:p>
          <a:p>
            <a:pPr lvl="1"/>
            <a:endParaRPr lang="en-US" dirty="0" smtClean="0"/>
          </a:p>
          <a:p>
            <a:pPr lvl="1"/>
            <a:endParaRPr lang="en-US" dirty="0" smtClean="0"/>
          </a:p>
          <a:p>
            <a:r>
              <a:rPr lang="en-US" dirty="0"/>
              <a:t>NC state standard for </a:t>
            </a:r>
            <a:r>
              <a:rPr lang="en-US" dirty="0" smtClean="0"/>
              <a:t>web accessibility </a:t>
            </a:r>
            <a:r>
              <a:rPr lang="en-US" dirty="0"/>
              <a:t>is WCAG </a:t>
            </a:r>
            <a:r>
              <a:rPr lang="en-US" dirty="0" smtClean="0"/>
              <a:t>1.0</a:t>
            </a:r>
          </a:p>
          <a:p>
            <a:endParaRPr lang="en-US" dirty="0"/>
          </a:p>
          <a:p>
            <a:r>
              <a:rPr lang="en-US" dirty="0" smtClean="0"/>
              <a:t>WCAG 2.0 Level AA is the de facto standard in most resolutions, even those settled outside of court!</a:t>
            </a:r>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733675"/>
            <a:ext cx="2095500" cy="14287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4538662"/>
            <a:ext cx="838200" cy="295275"/>
          </a:xfrm>
          <a:prstGeom prst="rect">
            <a:avLst/>
          </a:prstGeom>
        </p:spPr>
      </p:pic>
    </p:spTree>
    <p:custDataLst>
      <p:tags r:id="rId1"/>
    </p:custDataLst>
    <p:extLst>
      <p:ext uri="{BB962C8B-B14F-4D97-AF65-F5344CB8AC3E}">
        <p14:creationId xmlns:p14="http://schemas.microsoft.com/office/powerpoint/2010/main" val="1401780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6096000" cy="944562"/>
          </a:xfrm>
        </p:spPr>
        <p:txBody>
          <a:bodyPr/>
          <a:lstStyle/>
          <a:p>
            <a:r>
              <a:rPr lang="en-US" dirty="0" smtClean="0"/>
              <a:t>What is WCAG?</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en-US" sz="2800" dirty="0"/>
              <a:t>Web Accessibility Initiative of the World Wide Web Consortium “W3C”</a:t>
            </a:r>
            <a:endParaRPr lang="en-US" altLang="en-US" dirty="0"/>
          </a:p>
          <a:p>
            <a:pPr lvl="1">
              <a:lnSpc>
                <a:spcPct val="90000"/>
              </a:lnSpc>
            </a:pPr>
            <a:r>
              <a:rPr lang="en-US" altLang="en-US" dirty="0"/>
              <a:t>Public/private world-wide </a:t>
            </a:r>
            <a:r>
              <a:rPr lang="en-US" altLang="en-US" dirty="0" smtClean="0"/>
              <a:t>consortium of </a:t>
            </a:r>
            <a:r>
              <a:rPr lang="en-US" altLang="en-US" dirty="0"/>
              <a:t>academics, governments, technology industry, and user groups</a:t>
            </a:r>
          </a:p>
          <a:p>
            <a:pPr>
              <a:lnSpc>
                <a:spcPct val="90000"/>
              </a:lnSpc>
            </a:pPr>
            <a:endParaRPr lang="en-US" altLang="en-US" sz="2800" dirty="0"/>
          </a:p>
          <a:p>
            <a:pPr>
              <a:lnSpc>
                <a:spcPct val="90000"/>
              </a:lnSpc>
            </a:pPr>
            <a:r>
              <a:rPr lang="en-US" altLang="en-US" sz="2800" dirty="0"/>
              <a:t>Web Content Accessibility </a:t>
            </a:r>
            <a:r>
              <a:rPr lang="en-US" altLang="en-US" sz="2800" dirty="0" smtClean="0"/>
              <a:t>Guidelines (level 1)</a:t>
            </a:r>
            <a:endParaRPr lang="en-US" altLang="en-US" dirty="0"/>
          </a:p>
          <a:p>
            <a:pPr lvl="1">
              <a:lnSpc>
                <a:spcPct val="90000"/>
              </a:lnSpc>
            </a:pPr>
            <a:r>
              <a:rPr lang="en-US" altLang="en-US" dirty="0" smtClean="0"/>
              <a:t>Level I is the standard in NC ITS Statewide Technical Architecture documentation (as of 2004) </a:t>
            </a:r>
            <a:r>
              <a:rPr lang="en-US" dirty="0">
                <a:hlinkClick r:id="rId3"/>
              </a:rPr>
              <a:t>http://www.ea.scio.nc.gov/library/pdf/archives/Application%20Domain%20-%20Principles,%20Standards,%20Practices.pdf</a:t>
            </a:r>
            <a:r>
              <a:rPr lang="en-US" dirty="0"/>
              <a:t> </a:t>
            </a:r>
            <a:r>
              <a:rPr lang="en-US" dirty="0" smtClean="0"/>
              <a:t> </a:t>
            </a:r>
            <a:endParaRPr lang="en-US" altLang="en-US" dirty="0" smtClean="0"/>
          </a:p>
          <a:p>
            <a:pPr lvl="1">
              <a:lnSpc>
                <a:spcPct val="90000"/>
              </a:lnSpc>
            </a:pPr>
            <a:r>
              <a:rPr lang="en-US" altLang="en-US" sz="2400" i="1" dirty="0" smtClean="0"/>
              <a:t>Standards for NC will be revised within the next 2 years per the ITS Enterprise Architect</a:t>
            </a:r>
            <a:endParaRPr lang="en-US" altLang="en-US" sz="2400" i="1" dirty="0"/>
          </a:p>
          <a:p>
            <a:pPr>
              <a:lnSpc>
                <a:spcPct val="90000"/>
              </a:lnSpc>
            </a:pPr>
            <a:endParaRPr lang="en-US" altLang="en-US" sz="2800" dirty="0"/>
          </a:p>
          <a:p>
            <a:pPr>
              <a:lnSpc>
                <a:spcPct val="90000"/>
              </a:lnSpc>
            </a:pPr>
            <a:r>
              <a:rPr lang="en-US" altLang="en-US" sz="2800" dirty="0"/>
              <a:t>www.w3.org/wai</a:t>
            </a:r>
            <a:endParaRPr lang="en-US" altLang="en-US" dirty="0"/>
          </a:p>
          <a:p>
            <a:pPr lvl="1">
              <a:lnSpc>
                <a:spcPct val="90000"/>
              </a:lnSpc>
            </a:pPr>
            <a:r>
              <a:rPr lang="en-US" altLang="en-US" dirty="0" smtClean="0"/>
              <a:t>See “Evaluating </a:t>
            </a:r>
            <a:r>
              <a:rPr lang="en-US" altLang="en-US" dirty="0"/>
              <a:t>Accessibility”</a:t>
            </a:r>
            <a:endParaRPr lang="en-US" dirty="0"/>
          </a:p>
        </p:txBody>
      </p:sp>
    </p:spTree>
    <p:custDataLst>
      <p:tags r:id="rId1"/>
    </p:custDataLst>
    <p:extLst>
      <p:ext uri="{BB962C8B-B14F-4D97-AF65-F5344CB8AC3E}">
        <p14:creationId xmlns:p14="http://schemas.microsoft.com/office/powerpoint/2010/main" val="62112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096000" cy="944562"/>
          </a:xfrm>
        </p:spPr>
        <p:txBody>
          <a:bodyPr/>
          <a:lstStyle/>
          <a:p>
            <a:r>
              <a:rPr lang="en-US" dirty="0" smtClean="0"/>
              <a:t>Lawsuits</a:t>
            </a:r>
            <a:endParaRPr lang="en-US" dirty="0"/>
          </a:p>
        </p:txBody>
      </p:sp>
      <p:sp>
        <p:nvSpPr>
          <p:cNvPr id="3" name="Content Placeholder 2"/>
          <p:cNvSpPr>
            <a:spLocks noGrp="1"/>
          </p:cNvSpPr>
          <p:nvPr>
            <p:ph idx="1"/>
          </p:nvPr>
        </p:nvSpPr>
        <p:spPr>
          <a:xfrm>
            <a:off x="914400" y="1524000"/>
            <a:ext cx="7543800" cy="4876800"/>
          </a:xfrm>
        </p:spPr>
        <p:txBody>
          <a:bodyPr>
            <a:normAutofit/>
          </a:bodyPr>
          <a:lstStyle/>
          <a:p>
            <a:r>
              <a:rPr lang="en-US" dirty="0" smtClean="0"/>
              <a:t>South Carolina Community and Tech. Colleges</a:t>
            </a:r>
          </a:p>
          <a:p>
            <a:r>
              <a:rPr lang="en-US" dirty="0" smtClean="0"/>
              <a:t>Voluntary Resolution Agreement with DOE in March 2013 to ensure all websites in SCTCS are ADA compliant.</a:t>
            </a:r>
          </a:p>
          <a:p>
            <a:pPr lvl="1"/>
            <a:r>
              <a:rPr lang="en-US" dirty="0" smtClean="0">
                <a:hlinkClick r:id="rId3"/>
              </a:rPr>
              <a:t>http://www.ed.gov/news/press-releases/civil-rights-agreement-reached-south-carolina-technical-college-system-accessibi</a:t>
            </a:r>
            <a:endParaRPr lang="en-US" dirty="0" smtClean="0"/>
          </a:p>
          <a:p>
            <a:r>
              <a:rPr lang="en-US" dirty="0" smtClean="0"/>
              <a:t>“OCR found that the sites were not readily accessible to persons who are blind, have low vision, or have other print-related disabilities.“</a:t>
            </a:r>
          </a:p>
          <a:p>
            <a:endParaRPr lang="en-US" dirty="0" smtClean="0"/>
          </a:p>
          <a:p>
            <a:endParaRPr lang="en-US" dirty="0"/>
          </a:p>
        </p:txBody>
      </p:sp>
    </p:spTree>
    <p:custDataLst>
      <p:tags r:id="rId1"/>
    </p:custDataLst>
    <p:extLst>
      <p:ext uri="{BB962C8B-B14F-4D97-AF65-F5344CB8AC3E}">
        <p14:creationId xmlns:p14="http://schemas.microsoft.com/office/powerpoint/2010/main" val="197093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Carolina</a:t>
            </a:r>
            <a:endParaRPr lang="en-US" dirty="0"/>
          </a:p>
        </p:txBody>
      </p:sp>
      <p:sp>
        <p:nvSpPr>
          <p:cNvPr id="3" name="Content Placeholder 2"/>
          <p:cNvSpPr>
            <a:spLocks noGrp="1"/>
          </p:cNvSpPr>
          <p:nvPr>
            <p:ph idx="1"/>
          </p:nvPr>
        </p:nvSpPr>
        <p:spPr/>
        <p:txBody>
          <a:bodyPr>
            <a:normAutofit/>
          </a:bodyPr>
          <a:lstStyle/>
          <a:p>
            <a:r>
              <a:rPr lang="en-US" dirty="0" smtClean="0"/>
              <a:t>Under the terms of the agreement, SCTCS and its board will:</a:t>
            </a:r>
          </a:p>
          <a:p>
            <a:pPr lvl="1"/>
            <a:r>
              <a:rPr lang="en-US" dirty="0" smtClean="0"/>
              <a:t>Develop a resource guide that provides information about web accessibility requirements;</a:t>
            </a:r>
          </a:p>
          <a:p>
            <a:pPr lvl="1"/>
            <a:r>
              <a:rPr lang="en-US" dirty="0" smtClean="0"/>
              <a:t>Direct that the SCTCS website and the websites of all the member colleges be accessible to students with disabilities; and</a:t>
            </a:r>
          </a:p>
          <a:p>
            <a:pPr lvl="1"/>
            <a:r>
              <a:rPr lang="en-US" dirty="0" smtClean="0"/>
              <a:t>Annually review the system’s and colleges’ websites and monitor steps taken to correct any accessibility problems identified.</a:t>
            </a: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9900" y="4602226"/>
            <a:ext cx="3162300" cy="2255774"/>
          </a:xfrm>
          <a:prstGeom prst="rect">
            <a:avLst/>
          </a:prstGeom>
        </p:spPr>
      </p:pic>
    </p:spTree>
    <p:custDataLst>
      <p:tags r:id="rId1"/>
    </p:custDataLst>
    <p:extLst>
      <p:ext uri="{BB962C8B-B14F-4D97-AF65-F5344CB8AC3E}">
        <p14:creationId xmlns:p14="http://schemas.microsoft.com/office/powerpoint/2010/main" val="2549814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Tech. University</a:t>
            </a:r>
            <a:endParaRPr lang="en-US" dirty="0"/>
          </a:p>
        </p:txBody>
      </p:sp>
      <p:sp>
        <p:nvSpPr>
          <p:cNvPr id="3" name="Content Placeholder 2"/>
          <p:cNvSpPr>
            <a:spLocks noGrp="1"/>
          </p:cNvSpPr>
          <p:nvPr>
            <p:ph idx="1"/>
          </p:nvPr>
        </p:nvSpPr>
        <p:spPr/>
        <p:txBody>
          <a:bodyPr>
            <a:normAutofit/>
          </a:bodyPr>
          <a:lstStyle/>
          <a:p>
            <a:r>
              <a:rPr lang="en-US" dirty="0" smtClean="0"/>
              <a:t>Settlement with Dept. of Justice, July 2013</a:t>
            </a:r>
          </a:p>
          <a:p>
            <a:r>
              <a:rPr lang="en-US" dirty="0" smtClean="0"/>
              <a:t>Under the settlement agreement, the university will adopt a number of disability-related policies, including the requirement to deploy learning technology, web pages, and course content that is accessible in accordance with the Web Content Accessibility Guidelines (WCAG) 2.0 Level AA standard </a:t>
            </a:r>
          </a:p>
          <a:p>
            <a:pPr lvl="1"/>
            <a:r>
              <a:rPr lang="en-US" dirty="0" smtClean="0">
                <a:hlinkClick r:id="rId3"/>
              </a:rPr>
              <a:t>http://www.justice.gov/opa/pr/2013/July/13-crt-831.html</a:t>
            </a:r>
            <a:endParaRPr lang="en-US" dirty="0" smtClean="0"/>
          </a:p>
          <a:p>
            <a:endParaRPr lang="en-US" dirty="0"/>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14700" y="4889659"/>
            <a:ext cx="2552700" cy="1882616"/>
          </a:xfrm>
          <a:prstGeom prst="rect">
            <a:avLst/>
          </a:prstGeom>
        </p:spPr>
      </p:pic>
    </p:spTree>
    <p:custDataLst>
      <p:tags r:id="rId1"/>
    </p:custDataLst>
    <p:extLst>
      <p:ext uri="{BB962C8B-B14F-4D97-AF65-F5344CB8AC3E}">
        <p14:creationId xmlns:p14="http://schemas.microsoft.com/office/powerpoint/2010/main" val="171516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096000" cy="944562"/>
          </a:xfrm>
        </p:spPr>
        <p:txBody>
          <a:bodyPr/>
          <a:lstStyle/>
          <a:p>
            <a:r>
              <a:rPr lang="en-US" dirty="0" smtClean="0"/>
              <a:t>Penn State University</a:t>
            </a:r>
            <a:endParaRPr lang="en-US" dirty="0"/>
          </a:p>
        </p:txBody>
      </p:sp>
      <p:sp>
        <p:nvSpPr>
          <p:cNvPr id="3" name="Content Placeholder 2"/>
          <p:cNvSpPr>
            <a:spLocks noGrp="1"/>
          </p:cNvSpPr>
          <p:nvPr>
            <p:ph idx="1"/>
          </p:nvPr>
        </p:nvSpPr>
        <p:spPr>
          <a:xfrm>
            <a:off x="304800" y="1752600"/>
            <a:ext cx="8534400" cy="4572000"/>
          </a:xfrm>
        </p:spPr>
        <p:txBody>
          <a:bodyPr>
            <a:normAutofit/>
          </a:bodyPr>
          <a:lstStyle/>
          <a:p>
            <a:r>
              <a:rPr lang="en-US" dirty="0" smtClean="0"/>
              <a:t>“November 12, 2010, NFB filed a complaint with the Department of Education regarding Web and other IT used on Penn State campuses. In 2011, this complaint was settled and required Penn State to make sweeping changes to their Web content (it agreed to follow the WCAG 2.0 level AA) and its IT generally (including IT used in classrooms, campus banking, library services, etc.). </a:t>
            </a:r>
          </a:p>
          <a:p>
            <a:pPr lvl="1"/>
            <a:r>
              <a:rPr lang="en-US" dirty="0" smtClean="0">
                <a:hlinkClick r:id="rId3"/>
              </a:rPr>
              <a:t>http://blog.hisoftware.com/2013/accessibility/web-accessibility-in-higher-education</a:t>
            </a:r>
            <a:endParaRPr lang="en-US" dirty="0" smtClean="0"/>
          </a:p>
          <a:p>
            <a:pPr lvl="1"/>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0" y="4914900"/>
            <a:ext cx="2857500" cy="1943100"/>
          </a:xfrm>
          <a:prstGeom prst="rect">
            <a:avLst/>
          </a:prstGeom>
        </p:spPr>
      </p:pic>
    </p:spTree>
    <p:custDataLst>
      <p:tags r:id="rId1"/>
    </p:custDataLst>
    <p:extLst>
      <p:ext uri="{BB962C8B-B14F-4D97-AF65-F5344CB8AC3E}">
        <p14:creationId xmlns:p14="http://schemas.microsoft.com/office/powerpoint/2010/main" val="2097685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Jose State University</a:t>
            </a:r>
            <a:endParaRPr lang="en-US" dirty="0"/>
          </a:p>
        </p:txBody>
      </p:sp>
      <p:sp>
        <p:nvSpPr>
          <p:cNvPr id="3" name="Content Placeholder 2"/>
          <p:cNvSpPr>
            <a:spLocks noGrp="1"/>
          </p:cNvSpPr>
          <p:nvPr>
            <p:ph idx="1"/>
          </p:nvPr>
        </p:nvSpPr>
        <p:spPr/>
        <p:txBody>
          <a:bodyPr/>
          <a:lstStyle/>
          <a:p>
            <a:r>
              <a:rPr lang="en-US" dirty="0" smtClean="0"/>
              <a:t>By an agreement signed on January 19, 1996, SJSU agreed to implement a voluntary resolution plan.</a:t>
            </a:r>
          </a:p>
          <a:p>
            <a:r>
              <a:rPr lang="en-US" dirty="0" smtClean="0"/>
              <a:t>Personal reader is not sufficient – flexibility and freedom through software/assistive tech.</a:t>
            </a:r>
          </a:p>
          <a:p>
            <a:r>
              <a:rPr lang="en-US" dirty="0" smtClean="0"/>
              <a:t>“Must also provide training on use” of tech.</a:t>
            </a:r>
          </a:p>
          <a:p>
            <a:r>
              <a:rPr lang="en-US" dirty="0" smtClean="0">
                <a:hlinkClick r:id="rId3"/>
              </a:rPr>
              <a:t>http://people.rit.edu/easi/law/sjsu.htm</a:t>
            </a: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743" y="4583644"/>
            <a:ext cx="3338513" cy="1912405"/>
          </a:xfrm>
          <a:prstGeom prst="rect">
            <a:avLst/>
          </a:prstGeom>
        </p:spPr>
      </p:pic>
    </p:spTree>
    <p:custDataLst>
      <p:tags r:id="rId1"/>
    </p:custDataLst>
    <p:extLst>
      <p:ext uri="{BB962C8B-B14F-4D97-AF65-F5344CB8AC3E}">
        <p14:creationId xmlns:p14="http://schemas.microsoft.com/office/powerpoint/2010/main" val="368774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4294967295"/>
          </p:nvPr>
        </p:nvSpPr>
        <p:spPr>
          <a:xfrm>
            <a:off x="6057900" y="5543550"/>
            <a:ext cx="1428750" cy="342900"/>
          </a:xfrm>
          <a:prstGeom prst="rect">
            <a:avLst/>
          </a:prstGeom>
          <a:noFill/>
        </p:spPr>
        <p:txBody>
          <a:bodyPr/>
          <a:lstStyle>
            <a:lvl1pPr>
              <a:spcBef>
                <a:spcPct val="20000"/>
              </a:spcBef>
              <a:buChar char="•"/>
              <a:defRPr sz="2700" b="1">
                <a:solidFill>
                  <a:schemeClr val="tx1"/>
                </a:solidFill>
                <a:latin typeface="Arial" panose="020B0604020202020204" pitchFamily="34" charset="0"/>
              </a:defRPr>
            </a:lvl1pPr>
            <a:lvl2pPr marL="557213" indent="-214313">
              <a:spcBef>
                <a:spcPct val="20000"/>
              </a:spcBef>
              <a:buChar char="–"/>
              <a:defRPr sz="2400">
                <a:solidFill>
                  <a:schemeClr val="tx1"/>
                </a:solidFill>
                <a:latin typeface="Arial" panose="020B0604020202020204" pitchFamily="34" charset="0"/>
              </a:defRPr>
            </a:lvl2pPr>
            <a:lvl3pPr marL="857250" indent="-171450">
              <a:spcBef>
                <a:spcPct val="20000"/>
              </a:spcBef>
              <a:buChar char="•"/>
              <a:defRPr sz="21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98752FBF-2C5C-4B52-9BEE-012C08E168E0}" type="slidenum">
              <a:rPr lang="en-US" altLang="en-US" sz="1050" b="0">
                <a:latin typeface="Times New Roman" panose="02020603050405020304" pitchFamily="18" charset="0"/>
              </a:rPr>
              <a:pPr>
                <a:spcBef>
                  <a:spcPct val="0"/>
                </a:spcBef>
                <a:buFontTx/>
                <a:buNone/>
              </a:pPr>
              <a:t>18</a:t>
            </a:fld>
            <a:endParaRPr lang="en-US" altLang="en-US" sz="1050" b="0">
              <a:latin typeface="Times New Roman" panose="02020603050405020304" pitchFamily="18" charset="0"/>
            </a:endParaRPr>
          </a:p>
        </p:txBody>
      </p:sp>
      <p:sp>
        <p:nvSpPr>
          <p:cNvPr id="49155" name="Rectangle 3"/>
          <p:cNvSpPr>
            <a:spLocks noGrp="1" noChangeArrowheads="1"/>
          </p:cNvSpPr>
          <p:nvPr>
            <p:ph type="title" idx="4294967295"/>
          </p:nvPr>
        </p:nvSpPr>
        <p:spPr>
          <a:xfrm>
            <a:off x="2867025" y="295275"/>
            <a:ext cx="6096000" cy="994172"/>
          </a:xfrm>
        </p:spPr>
        <p:txBody>
          <a:bodyPr>
            <a:normAutofit fontScale="90000"/>
          </a:bodyPr>
          <a:lstStyle/>
          <a:p>
            <a:pPr eaLnBrk="1" hangingPunct="1"/>
            <a:r>
              <a:rPr lang="en-US" altLang="en-US" sz="2700" dirty="0">
                <a:latin typeface="Arial" panose="020B0604020202020204" pitchFamily="34" charset="0"/>
              </a:rPr>
              <a:t>Must Educators Provide Assistive Technology for Disabled Students to Access Distance Learning Activities?</a:t>
            </a:r>
          </a:p>
        </p:txBody>
      </p:sp>
      <p:sp>
        <p:nvSpPr>
          <p:cNvPr id="20484" name="Rectangle 4"/>
          <p:cNvSpPr>
            <a:spLocks noGrp="1" noChangeArrowheads="1"/>
          </p:cNvSpPr>
          <p:nvPr>
            <p:ph type="body" idx="4294967295"/>
          </p:nvPr>
        </p:nvSpPr>
        <p:spPr/>
        <p:txBody>
          <a:bodyPr>
            <a:normAutofit/>
          </a:bodyPr>
          <a:lstStyle/>
          <a:p>
            <a:pPr eaLnBrk="1" hangingPunct="1">
              <a:lnSpc>
                <a:spcPct val="90000"/>
              </a:lnSpc>
              <a:buFontTx/>
              <a:buNone/>
              <a:defRPr/>
            </a:pPr>
            <a:endParaRPr lang="en-US" altLang="en-US" sz="1350" dirty="0"/>
          </a:p>
          <a:p>
            <a:pPr marL="0" indent="0">
              <a:lnSpc>
                <a:spcPct val="90000"/>
              </a:lnSpc>
              <a:buNone/>
              <a:defRPr/>
            </a:pPr>
            <a:r>
              <a:rPr lang="en-US" altLang="en-US" dirty="0"/>
              <a:t>Generally, no.  Think of most specialized computer equipment - “assistive technology” - as being like mobility equipment  (wheelchairs, etc.).  They are generally the responsibility of the individual with a disability.</a:t>
            </a:r>
          </a:p>
          <a:p>
            <a:pPr eaLnBrk="1" hangingPunct="1">
              <a:lnSpc>
                <a:spcPct val="90000"/>
              </a:lnSpc>
              <a:defRPr/>
            </a:pPr>
            <a:endParaRPr lang="en-US" altLang="en-US" sz="2100" dirty="0"/>
          </a:p>
          <a:p>
            <a:pPr eaLnBrk="1" hangingPunct="1">
              <a:lnSpc>
                <a:spcPct val="90000"/>
              </a:lnSpc>
              <a:buFontTx/>
              <a:buNone/>
              <a:defRPr/>
            </a:pPr>
            <a:r>
              <a:rPr lang="en-US" altLang="en-US" sz="2100" dirty="0"/>
              <a:t>						However…</a:t>
            </a:r>
          </a:p>
          <a:p>
            <a:pPr eaLnBrk="1" hangingPunct="1">
              <a:lnSpc>
                <a:spcPct val="90000"/>
              </a:lnSpc>
              <a:buFontTx/>
              <a:buNone/>
              <a:defRPr/>
            </a:pPr>
            <a:r>
              <a:rPr lang="en-US" altLang="en-US" sz="2100" dirty="0"/>
              <a:t>If they provide laptops/iPads to incoming students, they must provide accessible equipment with assistive technology to students with disabilities!</a:t>
            </a:r>
          </a:p>
          <a:p>
            <a:pPr eaLnBrk="1" hangingPunct="1">
              <a:lnSpc>
                <a:spcPct val="90000"/>
              </a:lnSpc>
              <a:buFontTx/>
              <a:buNone/>
              <a:defRPr/>
            </a:pPr>
            <a:r>
              <a:rPr lang="en-US" altLang="en-US" sz="2100" dirty="0"/>
              <a:t>If they provide open access computers for student use, they must provide appropriate number with assistive technology</a:t>
            </a:r>
            <a:br>
              <a:rPr lang="en-US" altLang="en-US" sz="2100" dirty="0"/>
            </a:br>
            <a:endParaRPr lang="en-US" altLang="en-US" sz="2100" dirty="0"/>
          </a:p>
        </p:txBody>
      </p:sp>
    </p:spTree>
    <p:custDataLst>
      <p:tags r:id="rId1"/>
    </p:custDataLst>
    <p:extLst>
      <p:ext uri="{BB962C8B-B14F-4D97-AF65-F5344CB8AC3E}">
        <p14:creationId xmlns:p14="http://schemas.microsoft.com/office/powerpoint/2010/main" val="3461117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1200150"/>
            <a:ext cx="6096000" cy="822722"/>
          </a:xfrm>
        </p:spPr>
        <p:txBody>
          <a:bodyPr>
            <a:noAutofit/>
          </a:bodyPr>
          <a:lstStyle/>
          <a:p>
            <a:pPr>
              <a:defRPr/>
            </a:pPr>
            <a:r>
              <a:rPr lang="en-US" dirty="0"/>
              <a:t>OCR Guidance on Accessible Technology</a:t>
            </a:r>
          </a:p>
        </p:txBody>
      </p:sp>
      <p:sp>
        <p:nvSpPr>
          <p:cNvPr id="4" name="Content Placeholder 3"/>
          <p:cNvSpPr>
            <a:spLocks noGrp="1"/>
          </p:cNvSpPr>
          <p:nvPr>
            <p:ph idx="1"/>
          </p:nvPr>
        </p:nvSpPr>
        <p:spPr>
          <a:xfrm>
            <a:off x="1314450" y="2245518"/>
            <a:ext cx="6981825" cy="3311129"/>
          </a:xfrm>
        </p:spPr>
        <p:txBody>
          <a:bodyPr/>
          <a:lstStyle/>
          <a:p>
            <a:pPr>
              <a:defRPr/>
            </a:pPr>
            <a:r>
              <a:rPr lang="en-US" dirty="0"/>
              <a:t>Joint OCR-DOJ Dear Colleague Letter on Electronic Book Readers (June 29, 2010)</a:t>
            </a:r>
          </a:p>
          <a:p>
            <a:pPr lvl="1">
              <a:defRPr/>
            </a:pPr>
            <a:r>
              <a:rPr lang="en-US" sz="1950" dirty="0">
                <a:hlinkClick r:id="rId4"/>
              </a:rPr>
              <a:t>www.ed.gov/ocr/letters/colleague-20100629.html</a:t>
            </a:r>
            <a:endParaRPr lang="en-US" sz="1950" dirty="0"/>
          </a:p>
          <a:p>
            <a:pPr marL="342900" lvl="1" indent="0">
              <a:buNone/>
              <a:defRPr/>
            </a:pPr>
            <a:endParaRPr lang="en-US" sz="1800" dirty="0"/>
          </a:p>
          <a:p>
            <a:pPr>
              <a:defRPr/>
            </a:pPr>
            <a:r>
              <a:rPr lang="en-US" dirty="0"/>
              <a:t>FAQ About the June 29, 2010 Dear Colleague Letter (May 26, 2011)</a:t>
            </a:r>
          </a:p>
          <a:p>
            <a:pPr lvl="1">
              <a:defRPr/>
            </a:pPr>
            <a:r>
              <a:rPr lang="en-US" sz="1950" dirty="0">
                <a:hlinkClick r:id="rId5"/>
              </a:rPr>
              <a:t>www.ed.gov/ocr/docs/dcl-ebook-faq-201105.html</a:t>
            </a:r>
            <a:endParaRPr lang="en-US" sz="1950" dirty="0"/>
          </a:p>
          <a:p>
            <a:pPr marL="342900" lvl="1" indent="0">
              <a:buNone/>
              <a:defRPr/>
            </a:pPr>
            <a:endParaRPr lang="en-US" sz="1800" dirty="0"/>
          </a:p>
        </p:txBody>
      </p:sp>
      <p:pic>
        <p:nvPicPr>
          <p:cNvPr id="9" name="Picture 8" descr="Ed.gov Logo">
            <a:hlinkClick r:id="rId6" tooltip="Ed.gov Logo"/>
          </p:cNvPr>
          <p:cNvPicPr/>
          <p:nvPr/>
        </p:nvPicPr>
        <p:blipFill>
          <a:blip r:embed="rId7">
            <a:extLst>
              <a:ext uri="{28A0092B-C50C-407E-A947-70E740481C1C}">
                <a14:useLocalDpi xmlns:a14="http://schemas.microsoft.com/office/drawing/2010/main" val="0"/>
              </a:ext>
            </a:extLst>
          </a:blip>
          <a:srcRect/>
          <a:stretch>
            <a:fillRect/>
          </a:stretch>
        </p:blipFill>
        <p:spPr bwMode="auto">
          <a:xfrm>
            <a:off x="4176712" y="5422105"/>
            <a:ext cx="714375" cy="714375"/>
          </a:xfrm>
          <a:prstGeom prst="rect">
            <a:avLst/>
          </a:prstGeom>
          <a:noFill/>
          <a:extLst/>
        </p:spPr>
      </p:pic>
    </p:spTree>
    <p:custDataLst>
      <p:tags r:id="rId1"/>
    </p:custDataLst>
    <p:extLst>
      <p:ext uri="{BB962C8B-B14F-4D97-AF65-F5344CB8AC3E}">
        <p14:creationId xmlns:p14="http://schemas.microsoft.com/office/powerpoint/2010/main" val="137138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Why make content accessible?</a:t>
            </a:r>
          </a:p>
          <a:p>
            <a:pPr lvl="1"/>
            <a:r>
              <a:rPr lang="en-US" dirty="0" smtClean="0"/>
              <a:t>Equal Access</a:t>
            </a:r>
          </a:p>
          <a:p>
            <a:pPr lvl="1"/>
            <a:r>
              <a:rPr lang="en-US" dirty="0" smtClean="0"/>
              <a:t>Regulations</a:t>
            </a:r>
          </a:p>
          <a:p>
            <a:pPr lvl="1"/>
            <a:r>
              <a:rPr lang="en-US" dirty="0" smtClean="0"/>
              <a:t>Standards</a:t>
            </a:r>
          </a:p>
          <a:p>
            <a:pPr lvl="1"/>
            <a:r>
              <a:rPr lang="en-US" dirty="0" smtClean="0"/>
              <a:t>Lawsuits/Resolutions</a:t>
            </a:r>
          </a:p>
          <a:p>
            <a:pPr lvl="1"/>
            <a:r>
              <a:rPr lang="en-US" dirty="0"/>
              <a:t>Assistive </a:t>
            </a:r>
            <a:r>
              <a:rPr lang="en-US" dirty="0" smtClean="0"/>
              <a:t>Technology</a:t>
            </a:r>
          </a:p>
          <a:p>
            <a:r>
              <a:rPr lang="en-US" dirty="0" smtClean="0"/>
              <a:t>Who is a student with a disability?</a:t>
            </a:r>
          </a:p>
          <a:p>
            <a:pPr lvl="1"/>
            <a:r>
              <a:rPr lang="en-US" dirty="0" smtClean="0"/>
              <a:t>Types of Impairments</a:t>
            </a:r>
          </a:p>
          <a:p>
            <a:r>
              <a:rPr lang="en-US" dirty="0" smtClean="0"/>
              <a:t>Model of Reform</a:t>
            </a:r>
          </a:p>
          <a:p>
            <a:r>
              <a:rPr lang="en-US" dirty="0" smtClean="0"/>
              <a:t>Steps to Accessibility</a:t>
            </a:r>
          </a:p>
          <a:p>
            <a:r>
              <a:rPr lang="en-US" dirty="0" smtClean="0"/>
              <a:t>Questions?</a:t>
            </a:r>
          </a:p>
          <a:p>
            <a:pPr lvl="1"/>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378104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 Options</a:t>
            </a:r>
            <a:endParaRPr lang="en-US" dirty="0"/>
          </a:p>
        </p:txBody>
      </p:sp>
      <p:sp>
        <p:nvSpPr>
          <p:cNvPr id="3" name="Content Placeholder 2"/>
          <p:cNvSpPr>
            <a:spLocks noGrp="1"/>
          </p:cNvSpPr>
          <p:nvPr>
            <p:ph idx="1"/>
          </p:nvPr>
        </p:nvSpPr>
        <p:spPr/>
        <p:txBody>
          <a:bodyPr/>
          <a:lstStyle/>
          <a:p>
            <a:pPr marL="0" indent="0">
              <a:lnSpc>
                <a:spcPct val="90000"/>
              </a:lnSpc>
              <a:buNone/>
              <a:defRPr/>
            </a:pPr>
            <a:r>
              <a:rPr lang="en-US" altLang="en-US" dirty="0"/>
              <a:t>Disability-specific devices that allow people to use computers and other technology:</a:t>
            </a:r>
          </a:p>
          <a:p>
            <a:pPr>
              <a:lnSpc>
                <a:spcPct val="90000"/>
              </a:lnSpc>
              <a:defRPr/>
            </a:pPr>
            <a:endParaRPr lang="en-US" altLang="en-US" sz="1050" dirty="0"/>
          </a:p>
          <a:p>
            <a:pPr>
              <a:lnSpc>
                <a:spcPct val="90000"/>
              </a:lnSpc>
              <a:defRPr/>
            </a:pPr>
            <a:r>
              <a:rPr lang="en-US" altLang="en-US" dirty="0"/>
              <a:t>Alternatives, such as foot pedals, for people who cannot use a computer mouse</a:t>
            </a:r>
          </a:p>
          <a:p>
            <a:pPr>
              <a:lnSpc>
                <a:spcPct val="90000"/>
              </a:lnSpc>
              <a:defRPr/>
            </a:pPr>
            <a:endParaRPr lang="en-US" altLang="en-US" sz="1050" dirty="0"/>
          </a:p>
          <a:p>
            <a:pPr>
              <a:lnSpc>
                <a:spcPct val="90000"/>
              </a:lnSpc>
              <a:defRPr/>
            </a:pPr>
            <a:r>
              <a:rPr lang="en-US" altLang="en-US" dirty="0"/>
              <a:t>Screen readers and refreshable braille devices for people who are blind or have other print disabilities</a:t>
            </a:r>
          </a:p>
          <a:p>
            <a:pPr>
              <a:lnSpc>
                <a:spcPct val="90000"/>
              </a:lnSpc>
              <a:defRPr/>
            </a:pPr>
            <a:endParaRPr lang="en-US" altLang="en-US" sz="1050" dirty="0"/>
          </a:p>
          <a:p>
            <a:pPr>
              <a:lnSpc>
                <a:spcPct val="90000"/>
              </a:lnSpc>
              <a:defRPr/>
            </a:pPr>
            <a:r>
              <a:rPr lang="en-US" altLang="en-US" dirty="0"/>
              <a:t>Open or closed captioning for people who are deaf</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937" y="5014912"/>
            <a:ext cx="4429125" cy="1457325"/>
          </a:xfrm>
          <a:prstGeom prst="rect">
            <a:avLst/>
          </a:prstGeom>
        </p:spPr>
      </p:pic>
    </p:spTree>
    <p:custDataLst>
      <p:tags r:id="rId1"/>
    </p:custDataLst>
    <p:extLst>
      <p:ext uri="{BB962C8B-B14F-4D97-AF65-F5344CB8AC3E}">
        <p14:creationId xmlns:p14="http://schemas.microsoft.com/office/powerpoint/2010/main" val="2388290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Assistive Technologies</a:t>
            </a:r>
            <a:endParaRPr lang="en-US" dirty="0"/>
          </a:p>
        </p:txBody>
      </p:sp>
      <p:sp>
        <p:nvSpPr>
          <p:cNvPr id="3" name="Content Placeholder 2"/>
          <p:cNvSpPr>
            <a:spLocks noGrp="1"/>
          </p:cNvSpPr>
          <p:nvPr>
            <p:ph idx="1"/>
          </p:nvPr>
        </p:nvSpPr>
        <p:spPr>
          <a:xfrm>
            <a:off x="457200" y="1600202"/>
            <a:ext cx="4479925" cy="4525963"/>
          </a:xfrm>
        </p:spPr>
        <p:txBody>
          <a:bodyPr>
            <a:normAutofit lnSpcReduction="10000"/>
          </a:bodyPr>
          <a:lstStyle/>
          <a:p>
            <a:endParaRPr lang="en-US" dirty="0"/>
          </a:p>
          <a:p>
            <a:r>
              <a:rPr lang="en-US" dirty="0"/>
              <a:t>Screen </a:t>
            </a:r>
            <a:r>
              <a:rPr lang="en-US" dirty="0" smtClean="0"/>
              <a:t>Readers</a:t>
            </a:r>
            <a:r>
              <a:rPr lang="en-US" dirty="0"/>
              <a:t> </a:t>
            </a:r>
            <a:r>
              <a:rPr lang="en-US" dirty="0" smtClean="0"/>
              <a:t>including:</a:t>
            </a:r>
            <a:endParaRPr lang="en-US" dirty="0"/>
          </a:p>
          <a:p>
            <a:pPr lvl="1"/>
            <a:r>
              <a:rPr lang="en-US" dirty="0"/>
              <a:t>Voiceover for Macintosh </a:t>
            </a:r>
            <a:endParaRPr lang="en-US" dirty="0" smtClean="0"/>
          </a:p>
          <a:p>
            <a:pPr lvl="1"/>
            <a:r>
              <a:rPr lang="en-US" dirty="0" smtClean="0"/>
              <a:t>Jaws </a:t>
            </a:r>
            <a:r>
              <a:rPr lang="en-US" dirty="0"/>
              <a:t>for </a:t>
            </a:r>
            <a:r>
              <a:rPr lang="en-US" dirty="0" smtClean="0"/>
              <a:t>Windows </a:t>
            </a:r>
            <a:endParaRPr lang="en-US" dirty="0"/>
          </a:p>
          <a:p>
            <a:r>
              <a:rPr lang="en-US" dirty="0" smtClean="0"/>
              <a:t>Adaptive Keyboards</a:t>
            </a:r>
            <a:endParaRPr lang="en-US" dirty="0"/>
          </a:p>
          <a:p>
            <a:r>
              <a:rPr lang="en-US" dirty="0"/>
              <a:t>Scroll wheels and large </a:t>
            </a:r>
            <a:r>
              <a:rPr lang="en-US" dirty="0" smtClean="0"/>
              <a:t>trackballs</a:t>
            </a:r>
            <a:endParaRPr lang="en-US" dirty="0"/>
          </a:p>
          <a:p>
            <a:r>
              <a:rPr lang="en-US" dirty="0"/>
              <a:t>Eye Tracking </a:t>
            </a:r>
            <a:r>
              <a:rPr lang="en-US" dirty="0" smtClean="0"/>
              <a:t>Devices</a:t>
            </a:r>
            <a:endParaRPr lang="en-US" dirty="0"/>
          </a:p>
          <a:p>
            <a:r>
              <a:rPr lang="en-US" dirty="0"/>
              <a:t>Voice Recognition </a:t>
            </a:r>
            <a:r>
              <a:rPr lang="en-US" dirty="0" smtClean="0"/>
              <a:t>Software</a:t>
            </a:r>
            <a:endParaRPr lang="en-US" dirty="0"/>
          </a:p>
          <a:p>
            <a:r>
              <a:rPr lang="en-US" dirty="0"/>
              <a:t>Various Prosthetic </a:t>
            </a:r>
            <a:r>
              <a:rPr lang="en-US" dirty="0" smtClean="0"/>
              <a:t>Devices</a:t>
            </a:r>
            <a:endParaRPr lang="en-US" dirty="0"/>
          </a:p>
          <a:p>
            <a:r>
              <a:rPr lang="en-US" dirty="0" smtClean="0"/>
              <a:t>Screen Magnification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647" y="2476500"/>
            <a:ext cx="4062753" cy="3087692"/>
          </a:xfrm>
          <a:prstGeom prst="rect">
            <a:avLst/>
          </a:prstGeom>
        </p:spPr>
      </p:pic>
    </p:spTree>
    <p:custDataLst>
      <p:tags r:id="rId1"/>
    </p:custDataLst>
    <p:extLst>
      <p:ext uri="{BB962C8B-B14F-4D97-AF65-F5344CB8AC3E}">
        <p14:creationId xmlns:p14="http://schemas.microsoft.com/office/powerpoint/2010/main" val="350786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vs. Distance Learning</a:t>
            </a:r>
            <a:endParaRPr lang="en-US" dirty="0"/>
          </a:p>
        </p:txBody>
      </p:sp>
      <p:sp>
        <p:nvSpPr>
          <p:cNvPr id="3" name="Content Placeholder 2"/>
          <p:cNvSpPr>
            <a:spLocks noGrp="1"/>
          </p:cNvSpPr>
          <p:nvPr>
            <p:ph idx="1"/>
          </p:nvPr>
        </p:nvSpPr>
        <p:spPr>
          <a:xfrm>
            <a:off x="457200" y="2057401"/>
            <a:ext cx="8353425" cy="3705224"/>
          </a:xfrm>
        </p:spPr>
        <p:txBody>
          <a:bodyPr>
            <a:normAutofit fontScale="92500" lnSpcReduction="20000"/>
          </a:bodyPr>
          <a:lstStyle/>
          <a:p>
            <a:pPr marL="457200" indent="-457200">
              <a:lnSpc>
                <a:spcPct val="90000"/>
              </a:lnSpc>
              <a:buNone/>
            </a:pPr>
            <a:r>
              <a:rPr lang="en-CA" altLang="en-US" u="sng" dirty="0"/>
              <a:t>Distance learning</a:t>
            </a:r>
            <a:r>
              <a:rPr lang="en-CA" altLang="en-US" dirty="0"/>
              <a:t>: the technology supporting “live” courses should be designed to be adaptable (no need to actually provide real-time captioning, if there’s no student who needs captioning currently enrolled, but educators should be ready to do so if a student with a disability joins the class).</a:t>
            </a:r>
          </a:p>
          <a:p>
            <a:pPr marL="457200" indent="-457200">
              <a:lnSpc>
                <a:spcPct val="90000"/>
              </a:lnSpc>
            </a:pPr>
            <a:endParaRPr lang="en-CA" altLang="en-US" sz="825" dirty="0"/>
          </a:p>
          <a:p>
            <a:pPr marL="457200" indent="-457200">
              <a:lnSpc>
                <a:spcPct val="90000"/>
              </a:lnSpc>
              <a:buNone/>
            </a:pPr>
            <a:r>
              <a:rPr lang="en-CA" altLang="en-US" u="sng" dirty="0"/>
              <a:t>Websites</a:t>
            </a:r>
            <a:r>
              <a:rPr lang="en-CA" altLang="en-US" dirty="0"/>
              <a:t>: All websites should be designed to be accessible to individuals with disabilities.</a:t>
            </a:r>
          </a:p>
          <a:p>
            <a:pPr marL="457200" indent="-457200">
              <a:lnSpc>
                <a:spcPct val="90000"/>
              </a:lnSpc>
              <a:buNone/>
            </a:pPr>
            <a:endParaRPr lang="en-CA" altLang="en-US" sz="825" dirty="0"/>
          </a:p>
          <a:p>
            <a:pPr marL="457200" indent="-457200">
              <a:lnSpc>
                <a:spcPct val="90000"/>
              </a:lnSpc>
              <a:buNone/>
            </a:pPr>
            <a:r>
              <a:rPr lang="en-CA" altLang="en-US" u="sng" dirty="0"/>
              <a:t>The intersection of websites and distance learning</a:t>
            </a:r>
            <a:r>
              <a:rPr lang="en-CA" altLang="en-US" dirty="0"/>
              <a:t>: If an archived course is available online upon demand, then it should be captioned before posting – or the educator should be ready to provide another means of effective communication.</a:t>
            </a:r>
          </a:p>
          <a:p>
            <a:pPr marL="0" indent="0">
              <a:buNone/>
            </a:pPr>
            <a:r>
              <a:rPr lang="en-US" dirty="0"/>
              <a:t>S</a:t>
            </a:r>
            <a:r>
              <a:rPr lang="en-US" dirty="0" smtClean="0"/>
              <a:t>tudents access an online course through a website/portal!</a:t>
            </a:r>
            <a:endParaRPr lang="en-US" dirty="0"/>
          </a:p>
        </p:txBody>
      </p:sp>
    </p:spTree>
    <p:custDataLst>
      <p:tags r:id="rId1"/>
    </p:custDataLst>
    <p:extLst>
      <p:ext uri="{BB962C8B-B14F-4D97-AF65-F5344CB8AC3E}">
        <p14:creationId xmlns:p14="http://schemas.microsoft.com/office/powerpoint/2010/main" val="87364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altLang="en-US" sz="3000" dirty="0">
                <a:latin typeface="+mn-lt"/>
              </a:rPr>
              <a:t>Who is a Student with a Disability?</a:t>
            </a:r>
          </a:p>
        </p:txBody>
      </p:sp>
      <p:sp>
        <p:nvSpPr>
          <p:cNvPr id="10243" name="Content Placeholder 2"/>
          <p:cNvSpPr>
            <a:spLocks noGrp="1"/>
          </p:cNvSpPr>
          <p:nvPr>
            <p:ph idx="1"/>
          </p:nvPr>
        </p:nvSpPr>
        <p:spPr>
          <a:xfrm>
            <a:off x="990599" y="1790701"/>
            <a:ext cx="7572375" cy="4391024"/>
          </a:xfrm>
        </p:spPr>
        <p:txBody>
          <a:bodyPr/>
          <a:lstStyle/>
          <a:p>
            <a:pPr eaLnBrk="1" hangingPunct="1"/>
            <a:r>
              <a:rPr lang="en-US" altLang="en-US" sz="2800" dirty="0"/>
              <a:t>Has a physical or mental impairment which substantially limits one or more major life activities, or</a:t>
            </a:r>
          </a:p>
          <a:p>
            <a:pPr eaLnBrk="1" hangingPunct="1"/>
            <a:endParaRPr lang="en-US" altLang="en-US" sz="2800" dirty="0"/>
          </a:p>
          <a:p>
            <a:pPr eaLnBrk="1" hangingPunct="1"/>
            <a:r>
              <a:rPr lang="en-US" altLang="en-US" sz="2800" dirty="0"/>
              <a:t>Has a record of such impairment, or </a:t>
            </a:r>
          </a:p>
          <a:p>
            <a:pPr eaLnBrk="1" hangingPunct="1">
              <a:buFont typeface="Wingdings" panose="05000000000000000000" pitchFamily="2" charset="2"/>
              <a:buNone/>
            </a:pPr>
            <a:endParaRPr lang="en-US" altLang="en-US" sz="2800" dirty="0"/>
          </a:p>
          <a:p>
            <a:pPr eaLnBrk="1" hangingPunct="1"/>
            <a:r>
              <a:rPr lang="en-US" altLang="en-US" sz="2800" dirty="0"/>
              <a:t>Is regarded as having such impairment.</a:t>
            </a:r>
          </a:p>
          <a:p>
            <a:pPr eaLnBrk="1" hangingPunct="1"/>
            <a:endParaRPr lang="en-US" altLang="en-US"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2063" y="5253990"/>
            <a:ext cx="1792224" cy="1493520"/>
          </a:xfrm>
          <a:prstGeom prst="rect">
            <a:avLst/>
          </a:prstGeom>
        </p:spPr>
      </p:pic>
    </p:spTree>
    <p:custDataLst>
      <p:tags r:id="rId1"/>
    </p:custDataLst>
    <p:extLst>
      <p:ext uri="{BB962C8B-B14F-4D97-AF65-F5344CB8AC3E}">
        <p14:creationId xmlns:p14="http://schemas.microsoft.com/office/powerpoint/2010/main" val="408355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323850"/>
            <a:ext cx="6181725" cy="849312"/>
          </a:xfrm>
        </p:spPr>
        <p:txBody>
          <a:bodyPr>
            <a:normAutofit fontScale="90000"/>
          </a:bodyPr>
          <a:lstStyle/>
          <a:p>
            <a:r>
              <a:rPr lang="en-US" dirty="0" smtClean="0"/>
              <a:t>What types of impairments should we consider in content design?</a:t>
            </a:r>
            <a:endParaRPr lang="en-US" sz="2700" dirty="0"/>
          </a:p>
        </p:txBody>
      </p:sp>
      <p:sp>
        <p:nvSpPr>
          <p:cNvPr id="3" name="Content Placeholder 2"/>
          <p:cNvSpPr>
            <a:spLocks noGrp="1"/>
          </p:cNvSpPr>
          <p:nvPr>
            <p:ph idx="1"/>
          </p:nvPr>
        </p:nvSpPr>
        <p:spPr/>
        <p:txBody>
          <a:bodyPr>
            <a:normAutofit/>
          </a:bodyPr>
          <a:lstStyle/>
          <a:p>
            <a:r>
              <a:rPr lang="en-US" dirty="0" smtClean="0"/>
              <a:t>Visual Impairments – students use screen readers to convert visual information to speech</a:t>
            </a:r>
          </a:p>
          <a:p>
            <a:r>
              <a:rPr lang="en-US" dirty="0" smtClean="0"/>
              <a:t>Hearing Impairments – can’t listen to videos so they need captioning</a:t>
            </a:r>
          </a:p>
          <a:p>
            <a:r>
              <a:rPr lang="en-US" dirty="0" smtClean="0"/>
              <a:t>Mobility Impairments – use speech recognition software or assistive technology to navigate sites, “tab” navigation (no mouse)</a:t>
            </a:r>
          </a:p>
          <a:p>
            <a:r>
              <a:rPr lang="en-US" dirty="0" smtClean="0"/>
              <a:t>Low Vision – need to adjust font or color easily</a:t>
            </a:r>
            <a:endParaRPr lang="en-US" dirty="0"/>
          </a:p>
        </p:txBody>
      </p:sp>
    </p:spTree>
    <p:custDataLst>
      <p:tags r:id="rId1"/>
    </p:custDataLst>
    <p:extLst>
      <p:ext uri="{BB962C8B-B14F-4D97-AF65-F5344CB8AC3E}">
        <p14:creationId xmlns:p14="http://schemas.microsoft.com/office/powerpoint/2010/main" val="1331635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14325"/>
            <a:ext cx="6096000" cy="944562"/>
          </a:xfrm>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r>
              <a:rPr lang="en-US" dirty="0"/>
              <a:t>Accessible courses benefit all students.</a:t>
            </a:r>
          </a:p>
          <a:p>
            <a:pPr lvl="1"/>
            <a:r>
              <a:rPr lang="en-US" dirty="0"/>
              <a:t>Accessible courses, designed with accessibility and Universal Design for Learning (UDL) in mind, are beneficial to all students, not just those with a disability.</a:t>
            </a:r>
          </a:p>
          <a:p>
            <a:r>
              <a:rPr lang="en-US" dirty="0"/>
              <a:t>Good course design saves time. </a:t>
            </a:r>
          </a:p>
          <a:p>
            <a:pPr lvl="1"/>
            <a:r>
              <a:rPr lang="en-US" dirty="0"/>
              <a:t>Designing and building your course right the first time, saves time in having to rebuild it later on.</a:t>
            </a:r>
          </a:p>
          <a:p>
            <a:r>
              <a:rPr lang="en-US" dirty="0"/>
              <a:t>It's the law.</a:t>
            </a:r>
          </a:p>
          <a:p>
            <a:pPr lvl="1"/>
            <a:r>
              <a:rPr lang="en-US" dirty="0"/>
              <a:t>Online content is required to meet the standards of Section </a:t>
            </a:r>
            <a:r>
              <a:rPr lang="en-US" dirty="0" smtClean="0"/>
              <a:t>504 </a:t>
            </a:r>
            <a:r>
              <a:rPr lang="en-US" dirty="0"/>
              <a:t>of the U.S. Rehabilitation Act</a:t>
            </a:r>
            <a:r>
              <a:rPr lang="en-US" dirty="0" smtClean="0"/>
              <a:t>.</a:t>
            </a:r>
          </a:p>
          <a:p>
            <a:r>
              <a:rPr lang="en-US" dirty="0" smtClean="0">
                <a:hlinkClick r:id="rId3"/>
              </a:rPr>
              <a:t>Example</a:t>
            </a:r>
            <a:r>
              <a:rPr lang="en-US" dirty="0" smtClean="0"/>
              <a:t> </a:t>
            </a:r>
          </a:p>
          <a:p>
            <a:pPr>
              <a:buNone/>
            </a:pPr>
            <a:endParaRPr lang="en-US" dirty="0" smtClean="0"/>
          </a:p>
        </p:txBody>
      </p:sp>
    </p:spTree>
    <p:custDataLst>
      <p:tags r:id="rId1"/>
    </p:custDataLst>
    <p:extLst>
      <p:ext uri="{BB962C8B-B14F-4D97-AF65-F5344CB8AC3E}">
        <p14:creationId xmlns:p14="http://schemas.microsoft.com/office/powerpoint/2010/main" val="3481938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a:t>
            </a:r>
            <a:endParaRPr lang="en-US" dirty="0"/>
          </a:p>
        </p:txBody>
      </p:sp>
      <p:sp>
        <p:nvSpPr>
          <p:cNvPr id="3" name="Content Placeholder 2"/>
          <p:cNvSpPr>
            <a:spLocks noGrp="1"/>
          </p:cNvSpPr>
          <p:nvPr>
            <p:ph idx="1"/>
          </p:nvPr>
        </p:nvSpPr>
        <p:spPr/>
        <p:txBody>
          <a:bodyPr/>
          <a:lstStyle/>
          <a:p>
            <a:r>
              <a:rPr lang="en-US" b="1" dirty="0"/>
              <a:t>Universal Design for Learning </a:t>
            </a:r>
            <a:r>
              <a:rPr lang="en-US" dirty="0"/>
              <a:t>is a set of principles for curriculum development that give all individuals equal opportunities to learn. </a:t>
            </a:r>
            <a:endParaRPr lang="en-US" dirty="0" smtClean="0"/>
          </a:p>
          <a:p>
            <a:r>
              <a:rPr lang="en-US" dirty="0" smtClean="0"/>
              <a:t>Goes beyond accessibility for students with disabilities</a:t>
            </a:r>
          </a:p>
          <a:p>
            <a:r>
              <a:rPr lang="en-US" dirty="0" smtClean="0"/>
              <a:t>3 </a:t>
            </a:r>
            <a:r>
              <a:rPr lang="en-US" dirty="0"/>
              <a:t>main principles </a:t>
            </a:r>
            <a:r>
              <a:rPr lang="en-US" sz="1650" dirty="0"/>
              <a:t>(</a:t>
            </a:r>
            <a:r>
              <a:rPr lang="en-US" sz="1650" dirty="0">
                <a:hlinkClick r:id="rId3"/>
              </a:rPr>
              <a:t>http://www.udlcenter.org/aboutudl/whatisudl/3principles</a:t>
            </a:r>
            <a:r>
              <a:rPr lang="en-US" sz="1650" dirty="0"/>
              <a:t>) </a:t>
            </a:r>
          </a:p>
          <a:p>
            <a:pPr lvl="1"/>
            <a:r>
              <a:rPr lang="en-US" dirty="0"/>
              <a:t>Provide Multiple Means of Representation </a:t>
            </a:r>
            <a:endParaRPr lang="en-US" dirty="0" smtClean="0"/>
          </a:p>
          <a:p>
            <a:pPr lvl="1"/>
            <a:r>
              <a:rPr lang="en-US" dirty="0"/>
              <a:t>Provide Multiple Means of Action and Expression </a:t>
            </a:r>
            <a:endParaRPr lang="en-US" dirty="0" smtClean="0"/>
          </a:p>
          <a:p>
            <a:pPr lvl="1"/>
            <a:r>
              <a:rPr lang="en-US" dirty="0"/>
              <a:t>Provide Multiple Means of Engagement </a:t>
            </a:r>
          </a:p>
          <a:p>
            <a:pPr lvl="1"/>
            <a:endParaRPr lang="en-US" dirty="0"/>
          </a:p>
        </p:txBody>
      </p:sp>
    </p:spTree>
    <p:custDataLst>
      <p:tags r:id="rId1"/>
    </p:custDataLst>
    <p:extLst>
      <p:ext uri="{BB962C8B-B14F-4D97-AF65-F5344CB8AC3E}">
        <p14:creationId xmlns:p14="http://schemas.microsoft.com/office/powerpoint/2010/main" val="713491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a:t>
            </a:r>
            <a:r>
              <a:rPr lang="en-US" dirty="0"/>
              <a:t>of Reform at a Glance...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Five (5) Years to Compliance (actually 4 left)</a:t>
            </a:r>
          </a:p>
          <a:p>
            <a:r>
              <a:rPr lang="en-US" dirty="0" smtClean="0"/>
              <a:t>Gather </a:t>
            </a:r>
            <a:r>
              <a:rPr lang="en-US" dirty="0"/>
              <a:t>baseline information</a:t>
            </a:r>
          </a:p>
          <a:p>
            <a:r>
              <a:rPr lang="en-US" dirty="0" smtClean="0"/>
              <a:t>Gain </a:t>
            </a:r>
            <a:r>
              <a:rPr lang="en-US" dirty="0"/>
              <a:t>top-level support</a:t>
            </a:r>
          </a:p>
          <a:p>
            <a:r>
              <a:rPr lang="en-US" dirty="0" smtClean="0"/>
              <a:t>Organize an </a:t>
            </a:r>
            <a:r>
              <a:rPr lang="en-US" dirty="0"/>
              <a:t>accessibility committee</a:t>
            </a:r>
          </a:p>
          <a:p>
            <a:r>
              <a:rPr lang="en-US" dirty="0" smtClean="0"/>
              <a:t>Define </a:t>
            </a:r>
            <a:r>
              <a:rPr lang="en-US" dirty="0"/>
              <a:t>a standard</a:t>
            </a:r>
          </a:p>
          <a:p>
            <a:r>
              <a:rPr lang="en-US" dirty="0" smtClean="0"/>
              <a:t>Create </a:t>
            </a:r>
            <a:r>
              <a:rPr lang="en-US" dirty="0"/>
              <a:t>an implementation plan</a:t>
            </a:r>
          </a:p>
          <a:p>
            <a:r>
              <a:rPr lang="en-US" dirty="0" smtClean="0"/>
              <a:t>Provide </a:t>
            </a:r>
            <a:r>
              <a:rPr lang="en-US" dirty="0"/>
              <a:t>training and technical support</a:t>
            </a:r>
          </a:p>
          <a:p>
            <a:r>
              <a:rPr lang="en-US" dirty="0" smtClean="0"/>
              <a:t>Monitor </a:t>
            </a:r>
            <a:r>
              <a:rPr lang="en-US" dirty="0"/>
              <a:t>conformance</a:t>
            </a:r>
          </a:p>
          <a:p>
            <a:r>
              <a:rPr lang="en-US" dirty="0" smtClean="0"/>
              <a:t>Remain </a:t>
            </a:r>
            <a:r>
              <a:rPr lang="en-US" dirty="0"/>
              <a:t>flexible through the changes</a:t>
            </a:r>
          </a:p>
          <a:p>
            <a:pPr lvl="1"/>
            <a:r>
              <a:rPr lang="en-US" dirty="0"/>
              <a:t>Every organization will need to adapt this model to it's own circumstances, but the general principles apply across organizations and circumstances</a:t>
            </a:r>
            <a:r>
              <a:rPr lang="en-US" dirty="0" smtClean="0"/>
              <a:t>.</a:t>
            </a:r>
            <a:endParaRPr lang="en-US" dirty="0"/>
          </a:p>
          <a:p>
            <a:endParaRPr lang="en-US" dirty="0"/>
          </a:p>
        </p:txBody>
      </p:sp>
    </p:spTree>
    <p:custDataLst>
      <p:tags r:id="rId1"/>
    </p:custDataLst>
    <p:extLst>
      <p:ext uri="{BB962C8B-B14F-4D97-AF65-F5344CB8AC3E}">
        <p14:creationId xmlns:p14="http://schemas.microsoft.com/office/powerpoint/2010/main" val="1132824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begin?</a:t>
            </a:r>
            <a:endParaRPr lang="en-US" dirty="0"/>
          </a:p>
        </p:txBody>
      </p:sp>
      <p:sp>
        <p:nvSpPr>
          <p:cNvPr id="3" name="Content Placeholder 2"/>
          <p:cNvSpPr>
            <a:spLocks noGrp="1"/>
          </p:cNvSpPr>
          <p:nvPr>
            <p:ph idx="1"/>
          </p:nvPr>
        </p:nvSpPr>
        <p:spPr/>
        <p:txBody>
          <a:bodyPr>
            <a:normAutofit/>
          </a:bodyPr>
          <a:lstStyle/>
          <a:p>
            <a:r>
              <a:rPr lang="en-US" dirty="0" smtClean="0"/>
              <a:t>Start Small – ADA Forum perhaps</a:t>
            </a:r>
          </a:p>
          <a:p>
            <a:pPr lvl="1"/>
            <a:r>
              <a:rPr lang="en-US" dirty="0" smtClean="0"/>
              <a:t>Awareness and Knowledge Key</a:t>
            </a:r>
          </a:p>
          <a:p>
            <a:r>
              <a:rPr lang="en-US" dirty="0" smtClean="0"/>
              <a:t>Identify all digital content used in instruction</a:t>
            </a:r>
          </a:p>
          <a:p>
            <a:pPr lvl="1"/>
            <a:r>
              <a:rPr lang="en-US" dirty="0" smtClean="0"/>
              <a:t>Instructional websites sites</a:t>
            </a:r>
          </a:p>
          <a:p>
            <a:pPr lvl="1"/>
            <a:r>
              <a:rPr lang="en-US" dirty="0" smtClean="0"/>
              <a:t>Web applications and sites contracted</a:t>
            </a:r>
          </a:p>
          <a:p>
            <a:pPr lvl="2"/>
            <a:r>
              <a:rPr lang="en-US" dirty="0" smtClean="0"/>
              <a:t>Require ADA Compliance statement in all contracts</a:t>
            </a:r>
          </a:p>
          <a:p>
            <a:pPr lvl="1"/>
            <a:r>
              <a:rPr lang="en-US" dirty="0" smtClean="0"/>
              <a:t>Online forms</a:t>
            </a:r>
          </a:p>
          <a:p>
            <a:pPr lvl="1"/>
            <a:r>
              <a:rPr lang="en-US" dirty="0" smtClean="0"/>
              <a:t>PDF files</a:t>
            </a:r>
          </a:p>
          <a:p>
            <a:pPr lvl="1"/>
            <a:r>
              <a:rPr lang="en-US" dirty="0" smtClean="0"/>
              <a:t>Word docs</a:t>
            </a:r>
          </a:p>
          <a:p>
            <a:pPr lvl="1"/>
            <a:r>
              <a:rPr lang="en-US" dirty="0" smtClean="0"/>
              <a:t>PowerPoint files</a:t>
            </a:r>
          </a:p>
          <a:p>
            <a:pPr lvl="1"/>
            <a:r>
              <a:rPr lang="en-US" dirty="0" smtClean="0"/>
              <a:t>Videos </a:t>
            </a:r>
          </a:p>
          <a:p>
            <a:pPr marL="342900" lvl="1" indent="0">
              <a:buNone/>
            </a:pPr>
            <a:endParaRPr lang="en-US" dirty="0" smtClean="0"/>
          </a:p>
          <a:p>
            <a:endParaRPr lang="en-US" dirty="0"/>
          </a:p>
        </p:txBody>
      </p:sp>
    </p:spTree>
    <p:custDataLst>
      <p:tags r:id="rId1"/>
    </p:custDataLst>
    <p:extLst>
      <p:ext uri="{BB962C8B-B14F-4D97-AF65-F5344CB8AC3E}">
        <p14:creationId xmlns:p14="http://schemas.microsoft.com/office/powerpoint/2010/main" val="305182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Steps to Accessibility</a:t>
            </a:r>
          </a:p>
        </p:txBody>
      </p:sp>
      <p:sp>
        <p:nvSpPr>
          <p:cNvPr id="3" name="Content Placeholder 2"/>
          <p:cNvSpPr>
            <a:spLocks noGrp="1"/>
          </p:cNvSpPr>
          <p:nvPr>
            <p:ph idx="1"/>
          </p:nvPr>
        </p:nvSpPr>
        <p:spPr/>
        <p:txBody>
          <a:bodyPr/>
          <a:lstStyle/>
          <a:p>
            <a:pPr marL="0" indent="0">
              <a:buNone/>
            </a:pPr>
            <a:r>
              <a:rPr lang="en-US" dirty="0"/>
              <a:t>Follow these five steps to make online courses accessible. </a:t>
            </a:r>
          </a:p>
          <a:p>
            <a:pPr marL="514350" indent="-514350">
              <a:buFont typeface="+mj-lt"/>
              <a:buAutoNum type="arabicPeriod"/>
            </a:pPr>
            <a:r>
              <a:rPr lang="en-US" dirty="0"/>
              <a:t>Speak Visually</a:t>
            </a:r>
          </a:p>
          <a:p>
            <a:pPr marL="514350" indent="-514350">
              <a:buFont typeface="+mj-lt"/>
              <a:buAutoNum type="arabicPeriod"/>
            </a:pPr>
            <a:r>
              <a:rPr lang="en-US" dirty="0"/>
              <a:t>Use Plain Language</a:t>
            </a:r>
          </a:p>
          <a:p>
            <a:pPr marL="514350" indent="-514350">
              <a:buFont typeface="+mj-lt"/>
              <a:buAutoNum type="arabicPeriod"/>
            </a:pPr>
            <a:r>
              <a:rPr lang="en-US" dirty="0"/>
              <a:t>Keep it Simple</a:t>
            </a:r>
          </a:p>
          <a:p>
            <a:pPr marL="514350" indent="-514350">
              <a:buFont typeface="+mj-lt"/>
              <a:buAutoNum type="arabicPeriod"/>
            </a:pPr>
            <a:r>
              <a:rPr lang="en-US" dirty="0"/>
              <a:t>Select Multi-Sensory Materials</a:t>
            </a:r>
          </a:p>
          <a:p>
            <a:pPr marL="514350" indent="-514350">
              <a:buFont typeface="+mj-lt"/>
              <a:buAutoNum type="arabicPeriod"/>
            </a:pPr>
            <a:r>
              <a:rPr lang="en-US" dirty="0"/>
              <a:t>Request Accessible </a:t>
            </a:r>
            <a:r>
              <a:rPr lang="en-US" dirty="0" smtClean="0"/>
              <a:t>Materials</a:t>
            </a:r>
            <a:endParaRPr lang="en-US" dirty="0"/>
          </a:p>
        </p:txBody>
      </p:sp>
    </p:spTree>
    <p:custDataLst>
      <p:tags r:id="rId1"/>
    </p:custDataLst>
    <p:extLst>
      <p:ext uri="{BB962C8B-B14F-4D97-AF65-F5344CB8AC3E}">
        <p14:creationId xmlns:p14="http://schemas.microsoft.com/office/powerpoint/2010/main" val="2784976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925" y="333375"/>
            <a:ext cx="6096000" cy="944562"/>
          </a:xfrm>
        </p:spPr>
        <p:txBody>
          <a:bodyPr>
            <a:normAutofit fontScale="90000"/>
          </a:bodyPr>
          <a:lstStyle/>
          <a:p>
            <a:r>
              <a:rPr lang="en-US" dirty="0" smtClean="0"/>
              <a:t>Why do we need to make </a:t>
            </a:r>
            <a:br>
              <a:rPr lang="en-US" dirty="0" smtClean="0"/>
            </a:br>
            <a:r>
              <a:rPr lang="en-US" dirty="0" smtClean="0"/>
              <a:t>online content accessible?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Federal Regulations</a:t>
            </a:r>
          </a:p>
          <a:p>
            <a:pPr marL="514350" indent="-514350">
              <a:buFont typeface="+mj-lt"/>
              <a:buAutoNum type="arabicPeriod"/>
            </a:pPr>
            <a:r>
              <a:rPr lang="en-US" dirty="0" smtClean="0"/>
              <a:t>State Regulations</a:t>
            </a:r>
          </a:p>
          <a:p>
            <a:pPr marL="514350" indent="-514350">
              <a:buFont typeface="+mj-lt"/>
              <a:buAutoNum type="arabicPeriod"/>
            </a:pPr>
            <a:r>
              <a:rPr lang="en-US" dirty="0" smtClean="0"/>
              <a:t>It’s the Right thing to do!</a:t>
            </a:r>
          </a:p>
          <a:p>
            <a:pPr marL="514350" indent="-514350">
              <a:buFont typeface="+mj-lt"/>
              <a:buAutoNum type="arabicPeriod"/>
            </a:pPr>
            <a:r>
              <a:rPr lang="en-US" dirty="0" smtClean="0"/>
              <a:t>Lawsuits are expensive!</a:t>
            </a:r>
          </a:p>
          <a:p>
            <a:pPr lvl="1"/>
            <a:r>
              <a:rPr lang="en-US" dirty="0" smtClean="0"/>
              <a:t>Disability Rights groups are helping students to file lawsuits</a:t>
            </a:r>
          </a:p>
          <a:p>
            <a:endParaRPr lang="en-US" dirty="0" smtClean="0"/>
          </a:p>
          <a:p>
            <a:pPr>
              <a:buNone/>
            </a:pPr>
            <a:r>
              <a:rPr lang="en-US" b="1" dirty="0" smtClean="0">
                <a:solidFill>
                  <a:schemeClr val="accent1">
                    <a:lumMod val="50000"/>
                  </a:schemeClr>
                </a:solidFill>
              </a:rPr>
              <a:t>BUT -- The number one reason for making online content  accessible is to allow people to access your services and your content effectively and easily. It is not just to meet a series of checkpoints. </a:t>
            </a:r>
          </a:p>
          <a:p>
            <a:endParaRPr lang="en-US" dirty="0"/>
          </a:p>
        </p:txBody>
      </p:sp>
    </p:spTree>
    <p:custDataLst>
      <p:tags r:id="rId1"/>
    </p:custDataLst>
    <p:extLst>
      <p:ext uri="{BB962C8B-B14F-4D97-AF65-F5344CB8AC3E}">
        <p14:creationId xmlns:p14="http://schemas.microsoft.com/office/powerpoint/2010/main" val="188224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8100"/>
            <a:ext cx="4724400" cy="1143000"/>
          </a:xfrm>
        </p:spPr>
        <p:txBody>
          <a:bodyPr/>
          <a:lstStyle/>
          <a:p>
            <a:pPr algn="l"/>
            <a:r>
              <a:rPr lang="en-US" dirty="0"/>
              <a:t>Speak </a:t>
            </a:r>
            <a:r>
              <a:rPr lang="en-US" dirty="0" smtClean="0"/>
              <a:t>Visually</a:t>
            </a:r>
            <a:endParaRPr lang="en-US" dirty="0"/>
          </a:p>
        </p:txBody>
      </p:sp>
      <p:pic>
        <p:nvPicPr>
          <p:cNvPr id="5" name="Content Placeholder 4" descr="one" title="one"/>
          <p:cNvPicPr>
            <a:picLocks noGrp="1" noChangeAspect="1"/>
          </p:cNvPicPr>
          <p:nvPr>
            <p:ph sz="half" idx="1"/>
          </p:nvPr>
        </p:nvPicPr>
        <p:blipFill>
          <a:blip r:embed="rId4">
            <a:extLst>
              <a:ext uri="{28A0092B-C50C-407E-A947-70E740481C1C}">
                <a14:useLocalDpi xmlns:a14="http://schemas.microsoft.com/office/drawing/2010/main" val="0"/>
              </a:ext>
            </a:extLst>
          </a:blip>
          <a:srcRect l="-84845" r="-84845"/>
          <a:stretch>
            <a:fillRect/>
          </a:stretch>
        </p:blipFill>
        <p:spPr>
          <a:xfrm>
            <a:off x="76200" y="2420541"/>
            <a:ext cx="2665684" cy="2286476"/>
          </a:xfrm>
        </p:spPr>
      </p:pic>
      <p:pic>
        <p:nvPicPr>
          <p:cNvPr id="3" name="Content Placeholder 2" descr="replace visual with words, convey the objective of the graphic element" title="replace visual with words, convey the objective of the graphic element"/>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l="6" r="6"/>
          <a:stretch>
            <a:fillRect/>
          </a:stretch>
        </p:blipFill>
        <p:spPr>
          <a:xfrm>
            <a:off x="4495800" y="1752600"/>
            <a:ext cx="3627520" cy="4344204"/>
          </a:xfrm>
        </p:spPr>
      </p:pic>
    </p:spTree>
    <p:custDataLst>
      <p:tags r:id="rId1"/>
    </p:custDataLst>
    <p:extLst>
      <p:ext uri="{BB962C8B-B14F-4D97-AF65-F5344CB8AC3E}">
        <p14:creationId xmlns:p14="http://schemas.microsoft.com/office/powerpoint/2010/main" val="193756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dirty="0"/>
              <a:t>Use </a:t>
            </a:r>
            <a:r>
              <a:rPr lang="en-US" dirty="0" smtClean="0"/>
              <a:t>Plain Language</a:t>
            </a:r>
            <a:endParaRPr lang="en-US" dirty="0"/>
          </a:p>
        </p:txBody>
      </p:sp>
      <p:pic>
        <p:nvPicPr>
          <p:cNvPr id="5" name="Content Placeholder 4" descr="two" title="two"/>
          <p:cNvPicPr>
            <a:picLocks noGrp="1" noChangeAspect="1"/>
          </p:cNvPicPr>
          <p:nvPr>
            <p:ph sz="half" idx="1"/>
          </p:nvPr>
        </p:nvPicPr>
        <p:blipFill>
          <a:blip r:embed="rId4">
            <a:extLst>
              <a:ext uri="{28A0092B-C50C-407E-A947-70E740481C1C}">
                <a14:useLocalDpi xmlns:a14="http://schemas.microsoft.com/office/drawing/2010/main" val="0"/>
              </a:ext>
            </a:extLst>
          </a:blip>
          <a:srcRect l="-83440" r="-83440"/>
          <a:stretch>
            <a:fillRect/>
          </a:stretch>
        </p:blipFill>
        <p:spPr>
          <a:xfrm>
            <a:off x="2" y="2420542"/>
            <a:ext cx="2637909" cy="2262659"/>
          </a:xfrm>
        </p:spPr>
      </p:pic>
      <p:sp>
        <p:nvSpPr>
          <p:cNvPr id="4" name="Content Placeholder 3"/>
          <p:cNvSpPr>
            <a:spLocks noGrp="1"/>
          </p:cNvSpPr>
          <p:nvPr>
            <p:ph sz="half" idx="2"/>
          </p:nvPr>
        </p:nvSpPr>
        <p:spPr>
          <a:xfrm>
            <a:off x="2438400" y="1676400"/>
            <a:ext cx="6421581" cy="4953000"/>
          </a:xfrm>
        </p:spPr>
        <p:txBody>
          <a:bodyPr>
            <a:noAutofit/>
          </a:bodyPr>
          <a:lstStyle/>
          <a:p>
            <a:pPr marL="0" indent="0">
              <a:buNone/>
            </a:pPr>
            <a:r>
              <a:rPr lang="en-US" sz="2400" b="1" dirty="0">
                <a:solidFill>
                  <a:schemeClr val="accent1">
                    <a:lumMod val="75000"/>
                  </a:schemeClr>
                </a:solidFill>
                <a:latin typeface="Helvetica"/>
                <a:cs typeface="Helvetica"/>
              </a:rPr>
              <a:t>Context: </a:t>
            </a:r>
            <a:r>
              <a:rPr lang="en-US" sz="2400" dirty="0">
                <a:latin typeface="Helvetica"/>
                <a:cs typeface="Helvetica"/>
              </a:rPr>
              <a:t>Do learners have the background knowledge to understand what is being said? </a:t>
            </a:r>
          </a:p>
          <a:p>
            <a:pPr marL="0" indent="0">
              <a:buNone/>
            </a:pPr>
            <a:r>
              <a:rPr lang="en-US" sz="2400" b="1" dirty="0">
                <a:solidFill>
                  <a:schemeClr val="accent1">
                    <a:lumMod val="75000"/>
                  </a:schemeClr>
                </a:solidFill>
                <a:latin typeface="Helvetica"/>
                <a:cs typeface="Helvetica"/>
              </a:rPr>
              <a:t>Concrete: </a:t>
            </a:r>
            <a:r>
              <a:rPr lang="en-US" sz="2400" dirty="0">
                <a:latin typeface="Helvetica"/>
                <a:cs typeface="Helvetica"/>
              </a:rPr>
              <a:t>Is the language clear? Are examples relevant? Can learners picture in their minds what is being said? </a:t>
            </a:r>
          </a:p>
          <a:p>
            <a:pPr marL="0" indent="0">
              <a:buNone/>
            </a:pPr>
            <a:r>
              <a:rPr lang="en-US" sz="2400" b="1" dirty="0">
                <a:solidFill>
                  <a:schemeClr val="accent1">
                    <a:lumMod val="75000"/>
                  </a:schemeClr>
                </a:solidFill>
                <a:latin typeface="Helvetica"/>
                <a:cs typeface="Helvetica"/>
              </a:rPr>
              <a:t>Simplicity : </a:t>
            </a:r>
            <a:r>
              <a:rPr lang="en-US" sz="2400" dirty="0">
                <a:latin typeface="Helvetica"/>
                <a:cs typeface="Helvetica"/>
              </a:rPr>
              <a:t>Are important ideas in logical order? </a:t>
            </a:r>
          </a:p>
          <a:p>
            <a:pPr marL="0" indent="0">
              <a:buNone/>
            </a:pPr>
            <a:r>
              <a:rPr lang="en-US" sz="2400" b="1" dirty="0">
                <a:solidFill>
                  <a:schemeClr val="accent1">
                    <a:lumMod val="75000"/>
                  </a:schemeClr>
                </a:solidFill>
                <a:latin typeface="Helvetica"/>
                <a:cs typeface="Helvetica"/>
              </a:rPr>
              <a:t>Design: </a:t>
            </a:r>
            <a:r>
              <a:rPr lang="en-US" sz="2400" dirty="0">
                <a:latin typeface="Helvetica"/>
                <a:cs typeface="Helvetica"/>
              </a:rPr>
              <a:t>Is the material easy to look at with enough white space?</a:t>
            </a:r>
          </a:p>
          <a:p>
            <a:pPr marL="0" indent="0">
              <a:buNone/>
            </a:pPr>
            <a:r>
              <a:rPr lang="en-US" sz="2400" b="1" dirty="0">
                <a:solidFill>
                  <a:schemeClr val="accent1">
                    <a:lumMod val="75000"/>
                  </a:schemeClr>
                </a:solidFill>
                <a:latin typeface="Helvetica"/>
                <a:cs typeface="Helvetica"/>
              </a:rPr>
              <a:t>Readability: </a:t>
            </a:r>
            <a:r>
              <a:rPr lang="en-US" sz="2400" dirty="0">
                <a:latin typeface="Helvetica"/>
                <a:cs typeface="Helvetica"/>
              </a:rPr>
              <a:t>Does the level </a:t>
            </a:r>
            <a:r>
              <a:rPr lang="en-US" sz="2400" dirty="0" smtClean="0">
                <a:latin typeface="Helvetica"/>
                <a:cs typeface="Helvetica"/>
              </a:rPr>
              <a:t>of </a:t>
            </a:r>
            <a:r>
              <a:rPr lang="en-US" sz="2400" dirty="0">
                <a:latin typeface="Helvetica"/>
                <a:cs typeface="Helvetica"/>
              </a:rPr>
              <a:t>the material match the intended audience? </a:t>
            </a:r>
          </a:p>
        </p:txBody>
      </p:sp>
    </p:spTree>
    <p:custDataLst>
      <p:tags r:id="rId1"/>
    </p:custDataLst>
    <p:extLst>
      <p:ext uri="{BB962C8B-B14F-4D97-AF65-F5344CB8AC3E}">
        <p14:creationId xmlns:p14="http://schemas.microsoft.com/office/powerpoint/2010/main" val="1689372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dirty="0"/>
              <a:t>Keep documents </a:t>
            </a:r>
            <a:r>
              <a:rPr lang="en-US" dirty="0" smtClean="0"/>
              <a:t>simple</a:t>
            </a:r>
            <a:endParaRPr lang="en-US" dirty="0"/>
          </a:p>
        </p:txBody>
      </p:sp>
      <p:pic>
        <p:nvPicPr>
          <p:cNvPr id="5" name="Content Placeholder 4" descr="three" title="three"/>
          <p:cNvPicPr>
            <a:picLocks noGrp="1" noChangeAspect="1"/>
          </p:cNvPicPr>
          <p:nvPr>
            <p:ph sz="half" idx="1"/>
          </p:nvPr>
        </p:nvPicPr>
        <p:blipFill>
          <a:blip r:embed="rId4">
            <a:extLst>
              <a:ext uri="{28A0092B-C50C-407E-A947-70E740481C1C}">
                <a14:useLocalDpi xmlns:a14="http://schemas.microsoft.com/office/drawing/2010/main" val="0"/>
              </a:ext>
            </a:extLst>
          </a:blip>
          <a:srcRect l="-89901" r="-89901"/>
          <a:stretch>
            <a:fillRect/>
          </a:stretch>
        </p:blipFill>
        <p:spPr>
          <a:xfrm>
            <a:off x="0" y="2420541"/>
            <a:ext cx="2665670" cy="2286476"/>
          </a:xfrm>
        </p:spPr>
      </p:pic>
      <p:sp>
        <p:nvSpPr>
          <p:cNvPr id="4" name="Content Placeholder 3"/>
          <p:cNvSpPr>
            <a:spLocks noGrp="1"/>
          </p:cNvSpPr>
          <p:nvPr>
            <p:ph sz="half" idx="2"/>
          </p:nvPr>
        </p:nvSpPr>
        <p:spPr>
          <a:xfrm>
            <a:off x="2665670" y="1905000"/>
            <a:ext cx="6096000" cy="3657600"/>
          </a:xfrm>
        </p:spPr>
        <p:txBody>
          <a:bodyPr>
            <a:noAutofit/>
          </a:bodyPr>
          <a:lstStyle/>
          <a:p>
            <a:r>
              <a:rPr lang="en-US" sz="2400" dirty="0">
                <a:latin typeface="Helvetica"/>
                <a:cs typeface="Helvetica"/>
              </a:rPr>
              <a:t>Headings Nested Properly</a:t>
            </a:r>
          </a:p>
          <a:p>
            <a:r>
              <a:rPr lang="en-US" sz="2400" dirty="0">
                <a:latin typeface="Helvetica"/>
                <a:cs typeface="Helvetica"/>
              </a:rPr>
              <a:t>Lists Used Correctly</a:t>
            </a:r>
          </a:p>
          <a:p>
            <a:r>
              <a:rPr lang="en-US" sz="2400" dirty="0">
                <a:latin typeface="Helvetica"/>
                <a:cs typeface="Helvetica"/>
              </a:rPr>
              <a:t>Simple Tables</a:t>
            </a:r>
          </a:p>
          <a:p>
            <a:r>
              <a:rPr lang="en-US" sz="2400" dirty="0">
                <a:latin typeface="Helvetica"/>
                <a:cs typeface="Helvetica"/>
              </a:rPr>
              <a:t>Chunked Content</a:t>
            </a:r>
          </a:p>
          <a:p>
            <a:r>
              <a:rPr lang="en-US" sz="2400" dirty="0">
                <a:latin typeface="Helvetica"/>
                <a:cs typeface="Helvetica"/>
              </a:rPr>
              <a:t>Adequate Color Contrast</a:t>
            </a:r>
          </a:p>
          <a:p>
            <a:r>
              <a:rPr lang="en-US" sz="2400" dirty="0">
                <a:latin typeface="Helvetica"/>
                <a:cs typeface="Helvetica"/>
              </a:rPr>
              <a:t>Do Not Use Color Alone</a:t>
            </a:r>
          </a:p>
        </p:txBody>
      </p:sp>
    </p:spTree>
    <p:custDataLst>
      <p:tags r:id="rId1"/>
    </p:custDataLst>
    <p:extLst>
      <p:ext uri="{BB962C8B-B14F-4D97-AF65-F5344CB8AC3E}">
        <p14:creationId xmlns:p14="http://schemas.microsoft.com/office/powerpoint/2010/main" val="167472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09600"/>
            <a:ext cx="6426200" cy="1219200"/>
          </a:xfrm>
        </p:spPr>
        <p:txBody>
          <a:bodyPr anchor="t">
            <a:normAutofit/>
          </a:bodyPr>
          <a:lstStyle/>
          <a:p>
            <a:pPr algn="l"/>
            <a:r>
              <a:rPr lang="en-US" dirty="0"/>
              <a:t>Make sure all materials are available to more than one </a:t>
            </a:r>
            <a:r>
              <a:rPr lang="en-US" dirty="0" smtClean="0"/>
              <a:t>sense</a:t>
            </a:r>
            <a:endParaRPr lang="en-US" dirty="0"/>
          </a:p>
        </p:txBody>
      </p:sp>
      <p:pic>
        <p:nvPicPr>
          <p:cNvPr id="5" name="Content Placeholder 4" descr="four" title="four"/>
          <p:cNvPicPr>
            <a:picLocks noGrp="1" noChangeAspect="1"/>
          </p:cNvPicPr>
          <p:nvPr>
            <p:ph sz="half" idx="1"/>
          </p:nvPr>
        </p:nvPicPr>
        <p:blipFill>
          <a:blip r:embed="rId4">
            <a:extLst>
              <a:ext uri="{28A0092B-C50C-407E-A947-70E740481C1C}">
                <a14:useLocalDpi xmlns:a14="http://schemas.microsoft.com/office/drawing/2010/main" val="0"/>
              </a:ext>
            </a:extLst>
          </a:blip>
          <a:srcRect l="-62378" r="-62378"/>
          <a:stretch>
            <a:fillRect/>
          </a:stretch>
        </p:blipFill>
        <p:spPr>
          <a:xfrm>
            <a:off x="0" y="2420542"/>
            <a:ext cx="2596260" cy="2226933"/>
          </a:xfrm>
        </p:spPr>
      </p:pic>
      <p:sp>
        <p:nvSpPr>
          <p:cNvPr id="4" name="Content Placeholder 3"/>
          <p:cNvSpPr>
            <a:spLocks noGrp="1"/>
          </p:cNvSpPr>
          <p:nvPr>
            <p:ph sz="half" idx="2"/>
          </p:nvPr>
        </p:nvSpPr>
        <p:spPr>
          <a:xfrm>
            <a:off x="2743200" y="2141572"/>
            <a:ext cx="6019800" cy="2784872"/>
          </a:xfrm>
        </p:spPr>
        <p:txBody>
          <a:bodyPr>
            <a:normAutofit/>
          </a:bodyPr>
          <a:lstStyle/>
          <a:p>
            <a:r>
              <a:rPr lang="en-US" sz="2400" dirty="0" smtClean="0">
                <a:latin typeface="Helvetica"/>
                <a:cs typeface="Helvetica"/>
              </a:rPr>
              <a:t>Audio</a:t>
            </a:r>
            <a:endParaRPr lang="en-US" sz="2400" dirty="0">
              <a:latin typeface="Helvetica"/>
              <a:cs typeface="Helvetica"/>
            </a:endParaRPr>
          </a:p>
          <a:p>
            <a:r>
              <a:rPr lang="en-US" sz="2400" dirty="0">
                <a:latin typeface="Helvetica"/>
                <a:cs typeface="Helvetica"/>
              </a:rPr>
              <a:t>Captions and Transcripts</a:t>
            </a:r>
          </a:p>
          <a:p>
            <a:r>
              <a:rPr lang="en-US" sz="2400" dirty="0">
                <a:latin typeface="Helvetica"/>
                <a:cs typeface="Helvetica"/>
              </a:rPr>
              <a:t>Alternative Text / Long Descriptions</a:t>
            </a:r>
          </a:p>
        </p:txBody>
      </p:sp>
    </p:spTree>
    <p:custDataLst>
      <p:tags r:id="rId1"/>
    </p:custDataLst>
    <p:extLst>
      <p:ext uri="{BB962C8B-B14F-4D97-AF65-F5344CB8AC3E}">
        <p14:creationId xmlns:p14="http://schemas.microsoft.com/office/powerpoint/2010/main" val="2356292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5" y="154435"/>
            <a:ext cx="6096000" cy="944562"/>
          </a:xfrm>
        </p:spPr>
        <p:txBody>
          <a:bodyPr/>
          <a:lstStyle/>
          <a:p>
            <a:r>
              <a:rPr lang="en-US" dirty="0" smtClean="0"/>
              <a:t>Why Caption?</a:t>
            </a:r>
            <a:endParaRPr lang="en-US" dirty="0"/>
          </a:p>
        </p:txBody>
      </p:sp>
      <p:pic>
        <p:nvPicPr>
          <p:cNvPr id="5" name="Content Placeholder 3" descr="senate hearing on accessible technology" title="senate hearing on accessible technolog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5947" y="1600200"/>
            <a:ext cx="6212106" cy="4525963"/>
          </a:xfrm>
          <a:prstGeom prst="rect">
            <a:avLst/>
          </a:prstGeom>
        </p:spPr>
      </p:pic>
      <p:sp>
        <p:nvSpPr>
          <p:cNvPr id="6" name="TextBox 5"/>
          <p:cNvSpPr txBox="1"/>
          <p:nvPr/>
        </p:nvSpPr>
        <p:spPr>
          <a:xfrm>
            <a:off x="1905000" y="6184007"/>
            <a:ext cx="5638800" cy="369332"/>
          </a:xfrm>
          <a:prstGeom prst="rect">
            <a:avLst/>
          </a:prstGeom>
          <a:noFill/>
        </p:spPr>
        <p:txBody>
          <a:bodyPr wrap="square" rtlCol="0">
            <a:spAutoFit/>
          </a:bodyPr>
          <a:lstStyle/>
          <a:p>
            <a:r>
              <a:rPr lang="en-US">
                <a:hlinkClick r:id="rId4"/>
              </a:rPr>
              <a:t>Importance of Captioning (opens in new window)</a:t>
            </a:r>
            <a:endParaRPr lang="en-US" dirty="0"/>
          </a:p>
        </p:txBody>
      </p:sp>
    </p:spTree>
    <p:custDataLst>
      <p:tags r:id="rId1"/>
    </p:custDataLst>
    <p:extLst>
      <p:ext uri="{BB962C8B-B14F-4D97-AF65-F5344CB8AC3E}">
        <p14:creationId xmlns:p14="http://schemas.microsoft.com/office/powerpoint/2010/main" val="76831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04800"/>
            <a:ext cx="4495800" cy="1143000"/>
          </a:xfrm>
        </p:spPr>
        <p:txBody>
          <a:bodyPr>
            <a:normAutofit/>
          </a:bodyPr>
          <a:lstStyle/>
          <a:p>
            <a:pPr algn="l">
              <a:spcBef>
                <a:spcPts val="0"/>
              </a:spcBef>
              <a:defRPr/>
            </a:pPr>
            <a:r>
              <a:rPr lang="en-US" dirty="0"/>
              <a:t>Insist on accessible </a:t>
            </a:r>
            <a:r>
              <a:rPr lang="en-US" dirty="0" smtClean="0"/>
              <a:t/>
            </a:r>
            <a:br>
              <a:rPr lang="en-US" dirty="0" smtClean="0"/>
            </a:br>
            <a:r>
              <a:rPr lang="en-US" dirty="0" smtClean="0"/>
              <a:t>publisher content</a:t>
            </a:r>
            <a:endParaRPr lang="en-US" dirty="0"/>
          </a:p>
        </p:txBody>
      </p:sp>
      <p:pic>
        <p:nvPicPr>
          <p:cNvPr id="5" name="Content Placeholder 4" descr="five" title="five"/>
          <p:cNvPicPr>
            <a:picLocks noGrp="1" noChangeAspect="1"/>
          </p:cNvPicPr>
          <p:nvPr>
            <p:ph sz="half" idx="1"/>
          </p:nvPr>
        </p:nvPicPr>
        <p:blipFill>
          <a:blip r:embed="rId4">
            <a:extLst>
              <a:ext uri="{28A0092B-C50C-407E-A947-70E740481C1C}">
                <a14:useLocalDpi xmlns:a14="http://schemas.microsoft.com/office/drawing/2010/main" val="0"/>
              </a:ext>
            </a:extLst>
          </a:blip>
          <a:srcRect l="-32812" r="-32812"/>
          <a:stretch>
            <a:fillRect/>
          </a:stretch>
        </p:blipFill>
        <p:spPr>
          <a:xfrm>
            <a:off x="0" y="2420541"/>
            <a:ext cx="2485188" cy="2131663"/>
          </a:xfrm>
        </p:spPr>
      </p:pic>
      <p:sp>
        <p:nvSpPr>
          <p:cNvPr id="4" name="Content Placeholder 3"/>
          <p:cNvSpPr>
            <a:spLocks noGrp="1"/>
          </p:cNvSpPr>
          <p:nvPr>
            <p:ph sz="half" idx="2"/>
          </p:nvPr>
        </p:nvSpPr>
        <p:spPr>
          <a:xfrm>
            <a:off x="2743200" y="2362200"/>
            <a:ext cx="6172200" cy="3124200"/>
          </a:xfrm>
        </p:spPr>
        <p:txBody>
          <a:bodyPr>
            <a:normAutofit/>
          </a:bodyPr>
          <a:lstStyle/>
          <a:p>
            <a:pPr marL="0" indent="0">
              <a:buNone/>
            </a:pPr>
            <a:r>
              <a:rPr lang="en-US" sz="3600" b="1" dirty="0">
                <a:latin typeface="Helvetica"/>
                <a:cs typeface="Helvetica"/>
              </a:rPr>
              <a:t>BUYER - BE </a:t>
            </a:r>
            <a:r>
              <a:rPr lang="en-US" sz="3600" b="1" u="sng" dirty="0">
                <a:latin typeface="Helvetica"/>
                <a:cs typeface="Helvetica"/>
              </a:rPr>
              <a:t>A</a:t>
            </a:r>
            <a:r>
              <a:rPr lang="en-US" sz="3600" b="1" dirty="0">
                <a:latin typeface="Helvetica"/>
                <a:cs typeface="Helvetica"/>
              </a:rPr>
              <a:t>WARE!</a:t>
            </a:r>
          </a:p>
          <a:p>
            <a:pPr marL="0" indent="0">
              <a:buNone/>
            </a:pPr>
            <a:r>
              <a:rPr lang="en-US" sz="2400" dirty="0">
                <a:latin typeface="Helvetica"/>
                <a:cs typeface="Helvetica"/>
              </a:rPr>
              <a:t>Ask for a VPAT – the Voluntary Product Accessibility Template…</a:t>
            </a:r>
          </a:p>
          <a:p>
            <a:pPr marL="0" indent="0">
              <a:buNone/>
            </a:pPr>
            <a:endParaRPr lang="en-US" sz="2400" dirty="0" smtClean="0">
              <a:latin typeface="Helvetica"/>
              <a:cs typeface="Helvetica"/>
            </a:endParaRPr>
          </a:p>
          <a:p>
            <a:pPr marL="0" indent="0">
              <a:buNone/>
            </a:pPr>
            <a:r>
              <a:rPr lang="en-US" sz="2400" dirty="0" smtClean="0">
                <a:latin typeface="Helvetica"/>
                <a:cs typeface="Helvetica"/>
              </a:rPr>
              <a:t>We </a:t>
            </a:r>
            <a:r>
              <a:rPr lang="en-US" sz="2400" dirty="0">
                <a:latin typeface="Helvetica"/>
                <a:cs typeface="Helvetica"/>
              </a:rPr>
              <a:t>are required by law to procure only accessible content, but the publisher is not obligated to provide accessible content…</a:t>
            </a:r>
          </a:p>
          <a:p>
            <a:pPr marL="0" indent="0">
              <a:buNone/>
            </a:pPr>
            <a:endParaRPr lang="en-US" dirty="0"/>
          </a:p>
        </p:txBody>
      </p:sp>
    </p:spTree>
    <p:custDataLst>
      <p:tags r:id="rId1"/>
    </p:custDataLst>
    <p:extLst>
      <p:ext uri="{BB962C8B-B14F-4D97-AF65-F5344CB8AC3E}">
        <p14:creationId xmlns:p14="http://schemas.microsoft.com/office/powerpoint/2010/main" val="31884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6273800" cy="1371600"/>
          </a:xfrm>
        </p:spPr>
        <p:txBody>
          <a:bodyPr>
            <a:noAutofit/>
          </a:bodyPr>
          <a:lstStyle/>
          <a:p>
            <a:pPr algn="l"/>
            <a:r>
              <a:rPr lang="en-US" sz="4200" dirty="0"/>
              <a:t>Voluntary Product Accessibility Template</a:t>
            </a:r>
          </a:p>
        </p:txBody>
      </p:sp>
      <p:sp>
        <p:nvSpPr>
          <p:cNvPr id="4" name="Content Placeholder 3"/>
          <p:cNvSpPr>
            <a:spLocks noGrp="1"/>
          </p:cNvSpPr>
          <p:nvPr>
            <p:ph sz="half" idx="2"/>
          </p:nvPr>
        </p:nvSpPr>
        <p:spPr>
          <a:xfrm>
            <a:off x="135320" y="1931205"/>
            <a:ext cx="8873360" cy="3686880"/>
          </a:xfrm>
        </p:spPr>
        <p:txBody>
          <a:bodyPr>
            <a:normAutofit/>
          </a:bodyPr>
          <a:lstStyle/>
          <a:p>
            <a:pPr>
              <a:buFont typeface="Wingdings" panose="05000000000000000000" pitchFamily="2" charset="2"/>
              <a:buChar char="§"/>
            </a:pPr>
            <a:r>
              <a:rPr lang="en-US" dirty="0" smtClean="0">
                <a:latin typeface="Verdana" pitchFamily="34" charset="0"/>
                <a:ea typeface="Verdana" pitchFamily="34" charset="0"/>
                <a:cs typeface="Verdana" pitchFamily="34" charset="0"/>
              </a:rPr>
              <a:t>A </a:t>
            </a:r>
            <a:r>
              <a:rPr lang="en-US" b="1" dirty="0" smtClean="0">
                <a:latin typeface="Verdana" pitchFamily="34" charset="0"/>
                <a:ea typeface="Verdana" pitchFamily="34" charset="0"/>
                <a:cs typeface="Verdana" pitchFamily="34" charset="0"/>
              </a:rPr>
              <a:t>VPAT</a:t>
            </a:r>
            <a:r>
              <a:rPr lang="en-US" dirty="0" smtClean="0">
                <a:latin typeface="Verdana" pitchFamily="34" charset="0"/>
                <a:ea typeface="Verdana" pitchFamily="34" charset="0"/>
                <a:cs typeface="Verdana" pitchFamily="34" charset="0"/>
              </a:rPr>
              <a:t> is a vendor-generated statement </a:t>
            </a:r>
          </a:p>
          <a:p>
            <a:pPr marL="0" indent="0">
              <a:buNone/>
            </a:pPr>
            <a:r>
              <a:rPr lang="en-US" dirty="0" smtClean="0">
                <a:latin typeface="Verdana" pitchFamily="34" charset="0"/>
                <a:ea typeface="Verdana" pitchFamily="34" charset="0"/>
                <a:cs typeface="Verdana" pitchFamily="34" charset="0"/>
              </a:rPr>
              <a:t>that provides information on how a product or service </a:t>
            </a:r>
          </a:p>
          <a:p>
            <a:pPr marL="0" indent="0">
              <a:buNone/>
            </a:pPr>
            <a:r>
              <a:rPr lang="en-US" dirty="0" smtClean="0">
                <a:latin typeface="Verdana" pitchFamily="34" charset="0"/>
                <a:ea typeface="Verdana" pitchFamily="34" charset="0"/>
                <a:cs typeface="Verdana" pitchFamily="34" charset="0"/>
              </a:rPr>
              <a:t>conforms to Section 508 Accessibility Standards </a:t>
            </a:r>
            <a:r>
              <a:rPr lang="en-US" b="1" dirty="0" smtClean="0">
                <a:latin typeface="Verdana" pitchFamily="34" charset="0"/>
                <a:ea typeface="Verdana" pitchFamily="34" charset="0"/>
                <a:cs typeface="Verdana" pitchFamily="34" charset="0"/>
              </a:rPr>
              <a:t>(from the U.S. Access Board) </a:t>
            </a:r>
            <a:r>
              <a:rPr lang="en-US" dirty="0" smtClean="0">
                <a:latin typeface="Verdana" pitchFamily="34" charset="0"/>
                <a:ea typeface="Verdana" pitchFamily="34" charset="0"/>
                <a:cs typeface="Verdana" pitchFamily="34" charset="0"/>
              </a:rPr>
              <a:t>for Electronic and Information Technology </a:t>
            </a:r>
          </a:p>
          <a:p>
            <a:pPr marL="0" indent="0">
              <a:buNone/>
            </a:pPr>
            <a:r>
              <a:rPr lang="en-US" dirty="0" smtClean="0">
                <a:latin typeface="Verdana" pitchFamily="34" charset="0"/>
                <a:ea typeface="Verdana" pitchFamily="34" charset="0"/>
                <a:cs typeface="Verdana" pitchFamily="34" charset="0"/>
              </a:rPr>
              <a:t>in a consistent fashion and format.</a:t>
            </a:r>
          </a:p>
          <a:p>
            <a:pPr>
              <a:buFont typeface="Wingdings" panose="05000000000000000000" pitchFamily="2" charset="2"/>
              <a:buChar char="§"/>
            </a:pPr>
            <a:r>
              <a:rPr lang="en-US" dirty="0" smtClean="0">
                <a:latin typeface="Verdana" pitchFamily="34" charset="0"/>
                <a:ea typeface="Verdana" pitchFamily="34" charset="0"/>
                <a:cs typeface="Verdana" pitchFamily="34" charset="0"/>
              </a:rPr>
              <a:t>Request VPAT statement in all contracts and purchases for electronic content.</a:t>
            </a:r>
          </a:p>
        </p:txBody>
      </p:sp>
    </p:spTree>
    <p:custDataLst>
      <p:tags r:id="rId1"/>
    </p:custDataLst>
    <p:extLst>
      <p:ext uri="{BB962C8B-B14F-4D97-AF65-F5344CB8AC3E}">
        <p14:creationId xmlns:p14="http://schemas.microsoft.com/office/powerpoint/2010/main" val="1998030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5029200" cy="857250"/>
          </a:xfrm>
        </p:spPr>
        <p:txBody>
          <a:bodyPr>
            <a:noAutofit/>
          </a:bodyPr>
          <a:lstStyle/>
          <a:p>
            <a:pPr algn="l"/>
            <a:r>
              <a:rPr lang="en-US" sz="5400" dirty="0"/>
              <a:t>The VPAT</a:t>
            </a:r>
          </a:p>
        </p:txBody>
      </p:sp>
      <p:pic>
        <p:nvPicPr>
          <p:cNvPr id="4" name="Content Placeholder 3" descr="The VPAT document addresses the strengths and weaknesses of a product." title="The VPAT document addresses the strengths and weaknesses of a produc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1195" y="2003980"/>
            <a:ext cx="6221610" cy="3996770"/>
          </a:xfrm>
        </p:spPr>
      </p:pic>
    </p:spTree>
    <p:custDataLst>
      <p:tags r:id="rId1"/>
    </p:custDataLst>
    <p:extLst>
      <p:ext uri="{BB962C8B-B14F-4D97-AF65-F5344CB8AC3E}">
        <p14:creationId xmlns:p14="http://schemas.microsoft.com/office/powerpoint/2010/main" val="410757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19400" y="152400"/>
            <a:ext cx="5867400" cy="1139140"/>
          </a:xfrm>
        </p:spPr>
        <p:txBody>
          <a:bodyPr anchor="t">
            <a:noAutofit/>
          </a:bodyPr>
          <a:lstStyle/>
          <a:p>
            <a:pPr algn="l"/>
            <a:r>
              <a:rPr lang="en-US" sz="3400" dirty="0"/>
              <a:t> </a:t>
            </a:r>
            <a:r>
              <a:rPr lang="en-US" sz="3600" dirty="0"/>
              <a:t>Are Our Tools and Technology Usable by All?</a:t>
            </a:r>
          </a:p>
        </p:txBody>
      </p:sp>
      <p:sp>
        <p:nvSpPr>
          <p:cNvPr id="4" name="Content Placeholder 3"/>
          <p:cNvSpPr>
            <a:spLocks noGrp="1"/>
          </p:cNvSpPr>
          <p:nvPr>
            <p:ph sz="half" idx="1"/>
          </p:nvPr>
        </p:nvSpPr>
        <p:spPr>
          <a:xfrm>
            <a:off x="2421321" y="1662370"/>
            <a:ext cx="6682470" cy="4338380"/>
          </a:xfrm>
        </p:spPr>
        <p:txBody>
          <a:bodyPr>
            <a:noAutofit/>
          </a:bodyPr>
          <a:lstStyle/>
          <a:p>
            <a:pPr marL="0" indent="0">
              <a:buNone/>
            </a:pPr>
            <a:r>
              <a:rPr lang="en-US" b="1" dirty="0" smtClean="0">
                <a:solidFill>
                  <a:schemeClr val="tx2"/>
                </a:solidFill>
                <a:latin typeface="Verdana" pitchFamily="34" charset="0"/>
                <a:ea typeface="Verdana" pitchFamily="34" charset="0"/>
                <a:cs typeface="Verdana" pitchFamily="34" charset="0"/>
              </a:rPr>
              <a:t>Have We Considered…</a:t>
            </a:r>
          </a:p>
          <a:p>
            <a:r>
              <a:rPr lang="en-US" sz="2400" dirty="0">
                <a:latin typeface="Verdana" pitchFamily="34" charset="0"/>
                <a:ea typeface="Verdana" pitchFamily="34" charset="0"/>
                <a:cs typeface="Verdana" pitchFamily="34" charset="0"/>
              </a:rPr>
              <a:t>Students who are blind or visually challenged?</a:t>
            </a:r>
          </a:p>
          <a:p>
            <a:r>
              <a:rPr lang="en-US" sz="2400" dirty="0" smtClean="0">
                <a:latin typeface="Verdana" pitchFamily="34" charset="0"/>
                <a:ea typeface="Verdana" pitchFamily="34" charset="0"/>
                <a:cs typeface="Verdana" pitchFamily="34" charset="0"/>
              </a:rPr>
              <a:t>Students </a:t>
            </a:r>
            <a:r>
              <a:rPr lang="en-US" sz="2400" dirty="0">
                <a:latin typeface="Verdana" pitchFamily="34" charset="0"/>
                <a:ea typeface="Verdana" pitchFamily="34" charset="0"/>
                <a:cs typeface="Verdana" pitchFamily="34" charset="0"/>
              </a:rPr>
              <a:t>who are deaf or hearing impaired?</a:t>
            </a:r>
          </a:p>
          <a:p>
            <a:r>
              <a:rPr lang="en-US" sz="2400" dirty="0">
                <a:latin typeface="Verdana" pitchFamily="34" charset="0"/>
                <a:ea typeface="Verdana" pitchFamily="34" charset="0"/>
                <a:cs typeface="Verdana" pitchFamily="34" charset="0"/>
              </a:rPr>
              <a:t>Students with physical disabilities?</a:t>
            </a:r>
          </a:p>
          <a:p>
            <a:r>
              <a:rPr lang="en-US" sz="2400" dirty="0">
                <a:latin typeface="Verdana" pitchFamily="34" charset="0"/>
                <a:ea typeface="Verdana" pitchFamily="34" charset="0"/>
                <a:cs typeface="Verdana" pitchFamily="34" charset="0"/>
              </a:rPr>
              <a:t>Students with challenges more difficult to discern?</a:t>
            </a:r>
          </a:p>
          <a:p>
            <a:r>
              <a:rPr lang="en-US" sz="2400" dirty="0">
                <a:latin typeface="Verdana" pitchFamily="34" charset="0"/>
                <a:ea typeface="Verdana" pitchFamily="34" charset="0"/>
                <a:cs typeface="Verdana" pitchFamily="34" charset="0"/>
              </a:rPr>
              <a:t>FACULTY AND STAFF with varying needs?</a:t>
            </a:r>
          </a:p>
        </p:txBody>
      </p:sp>
      <p:pic>
        <p:nvPicPr>
          <p:cNvPr id="2050" name="Picture 2" descr="Is technology usable by all?" title="Is technology usable by all?"/>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 y="2315256"/>
            <a:ext cx="2459725" cy="26006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032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791200" cy="1091785"/>
          </a:xfrm>
        </p:spPr>
        <p:txBody>
          <a:bodyPr>
            <a:noAutofit/>
          </a:bodyPr>
          <a:lstStyle/>
          <a:p>
            <a:pPr algn="l"/>
            <a:r>
              <a:rPr lang="en-US" sz="5400" dirty="0"/>
              <a:t>Potential Problems</a:t>
            </a:r>
          </a:p>
        </p:txBody>
      </p:sp>
      <p:sp>
        <p:nvSpPr>
          <p:cNvPr id="3" name="Content Placeholder 2"/>
          <p:cNvSpPr>
            <a:spLocks noGrp="1"/>
          </p:cNvSpPr>
          <p:nvPr>
            <p:ph sz="half" idx="1"/>
          </p:nvPr>
        </p:nvSpPr>
        <p:spPr>
          <a:xfrm>
            <a:off x="385855" y="1969611"/>
            <a:ext cx="6298420" cy="3648475"/>
          </a:xfrm>
        </p:spPr>
        <p:txBody>
          <a:bodyPr>
            <a:noAutofit/>
          </a:bodyPr>
          <a:lstStyle/>
          <a:p>
            <a:r>
              <a:rPr lang="en-US" dirty="0">
                <a:latin typeface="Verdana" pitchFamily="34" charset="0"/>
                <a:ea typeface="Verdana" pitchFamily="34" charset="0"/>
                <a:cs typeface="Verdana" pitchFamily="34" charset="0"/>
              </a:rPr>
              <a:t>Learning Management Systems</a:t>
            </a:r>
          </a:p>
          <a:p>
            <a:r>
              <a:rPr lang="en-US" dirty="0">
                <a:latin typeface="Verdana" pitchFamily="34" charset="0"/>
                <a:ea typeface="Verdana" pitchFamily="34" charset="0"/>
                <a:cs typeface="Verdana" pitchFamily="34" charset="0"/>
              </a:rPr>
              <a:t>Web Pages</a:t>
            </a:r>
          </a:p>
          <a:p>
            <a:r>
              <a:rPr lang="en-US" dirty="0">
                <a:latin typeface="Verdana" pitchFamily="34" charset="0"/>
                <a:ea typeface="Verdana" pitchFamily="34" charset="0"/>
                <a:cs typeface="Verdana" pitchFamily="34" charset="0"/>
              </a:rPr>
              <a:t>Web-based Tools and Resources</a:t>
            </a:r>
          </a:p>
          <a:p>
            <a:r>
              <a:rPr lang="en-US" dirty="0">
                <a:latin typeface="Verdana" pitchFamily="34" charset="0"/>
                <a:ea typeface="Verdana" pitchFamily="34" charset="0"/>
                <a:cs typeface="Verdana" pitchFamily="34" charset="0"/>
              </a:rPr>
              <a:t>Digital Student Services</a:t>
            </a:r>
          </a:p>
          <a:p>
            <a:r>
              <a:rPr lang="en-US" dirty="0">
                <a:latin typeface="Verdana" pitchFamily="34" charset="0"/>
                <a:ea typeface="Verdana" pitchFamily="34" charset="0"/>
                <a:cs typeface="Verdana" pitchFamily="34" charset="0"/>
              </a:rPr>
              <a:t>Publisher Provided Content</a:t>
            </a:r>
          </a:p>
          <a:p>
            <a:r>
              <a:rPr lang="en-US" dirty="0" smtClean="0">
                <a:solidFill>
                  <a:schemeClr val="tx2"/>
                </a:solidFill>
                <a:latin typeface="Verdana" pitchFamily="34" charset="0"/>
                <a:ea typeface="Verdana" pitchFamily="34" charset="0"/>
                <a:cs typeface="Verdana" pitchFamily="34" charset="0"/>
              </a:rPr>
              <a:t>All types of technology used by students, staff, and faculty…</a:t>
            </a:r>
            <a:endParaRPr lang="en-US" dirty="0">
              <a:solidFill>
                <a:schemeClr val="tx2"/>
              </a:solidFill>
              <a:latin typeface="Verdana" pitchFamily="34" charset="0"/>
              <a:ea typeface="Verdana" pitchFamily="34" charset="0"/>
              <a:cs typeface="Verdana" pitchFamily="34" charset="0"/>
            </a:endParaRPr>
          </a:p>
        </p:txBody>
      </p:sp>
      <p:pic>
        <p:nvPicPr>
          <p:cNvPr id="5" name="Content Placeholder 4" descr="potential problems" title="potential problem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8630" y="2084825"/>
            <a:ext cx="2805370" cy="3183544"/>
          </a:xfrm>
        </p:spPr>
      </p:pic>
    </p:spTree>
    <p:custDataLst>
      <p:tags r:id="rId1"/>
    </p:custDataLst>
    <p:extLst>
      <p:ext uri="{BB962C8B-B14F-4D97-AF65-F5344CB8AC3E}">
        <p14:creationId xmlns:p14="http://schemas.microsoft.com/office/powerpoint/2010/main" val="25589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Philosophy</a:t>
            </a:r>
            <a:endParaRPr lang="en-US" dirty="0"/>
          </a:p>
        </p:txBody>
      </p:sp>
      <p:sp>
        <p:nvSpPr>
          <p:cNvPr id="3" name="Content Placeholder 2"/>
          <p:cNvSpPr>
            <a:spLocks noGrp="1"/>
          </p:cNvSpPr>
          <p:nvPr>
            <p:ph idx="1"/>
          </p:nvPr>
        </p:nvSpPr>
        <p:spPr>
          <a:xfrm>
            <a:off x="457200" y="1600203"/>
            <a:ext cx="8229600" cy="3905248"/>
          </a:xfrm>
        </p:spPr>
        <p:txBody>
          <a:bodyPr/>
          <a:lstStyle/>
          <a:p>
            <a:r>
              <a:rPr lang="en-US" dirty="0" smtClean="0"/>
              <a:t>All students, regardless of disabilities or learning styles, need access to websites and electronic/digital content to be successful in college!</a:t>
            </a:r>
          </a:p>
          <a:p>
            <a:r>
              <a:rPr lang="en-US" dirty="0"/>
              <a:t>eLearning allows the citizens of NC to “Learn. Virtually Anywhere.” </a:t>
            </a:r>
            <a:r>
              <a:rPr lang="en-US" dirty="0" smtClean="0"/>
              <a:t>(the Virtual Learning Community trademark) in order to </a:t>
            </a:r>
            <a:r>
              <a:rPr lang="en-US" dirty="0"/>
              <a:t>advance </a:t>
            </a:r>
            <a:r>
              <a:rPr lang="en-US" dirty="0" smtClean="0"/>
              <a:t>their career </a:t>
            </a:r>
            <a:r>
              <a:rPr lang="en-US" dirty="0"/>
              <a:t>and educational </a:t>
            </a:r>
            <a:r>
              <a:rPr lang="en-US" dirty="0" smtClean="0"/>
              <a:t>goals… even those with special needs!</a:t>
            </a:r>
          </a:p>
          <a:p>
            <a:r>
              <a:rPr lang="en-US" dirty="0" smtClean="0"/>
              <a:t>Whether in a F2F class or online, students need to access digital content and websites to succeed.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5505450"/>
            <a:ext cx="6076950" cy="1352550"/>
          </a:xfrm>
          <a:prstGeom prst="rect">
            <a:avLst/>
          </a:prstGeom>
        </p:spPr>
      </p:pic>
    </p:spTree>
    <p:custDataLst>
      <p:tags r:id="rId1"/>
    </p:custDataLst>
    <p:extLst>
      <p:ext uri="{BB962C8B-B14F-4D97-AF65-F5344CB8AC3E}">
        <p14:creationId xmlns:p14="http://schemas.microsoft.com/office/powerpoint/2010/main" val="359459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867400" cy="1524000"/>
          </a:xfrm>
        </p:spPr>
        <p:txBody>
          <a:bodyPr>
            <a:noAutofit/>
          </a:bodyPr>
          <a:lstStyle/>
          <a:p>
            <a:pPr algn="l"/>
            <a:r>
              <a:rPr lang="en-US" sz="5400" dirty="0"/>
              <a:t>The Path to Accessibility…</a:t>
            </a:r>
          </a:p>
        </p:txBody>
      </p:sp>
      <p:sp>
        <p:nvSpPr>
          <p:cNvPr id="3" name="Content Placeholder 2"/>
          <p:cNvSpPr>
            <a:spLocks noGrp="1"/>
          </p:cNvSpPr>
          <p:nvPr>
            <p:ph idx="1"/>
          </p:nvPr>
        </p:nvSpPr>
        <p:spPr>
          <a:xfrm>
            <a:off x="152400" y="1931206"/>
            <a:ext cx="8991601" cy="3915925"/>
          </a:xfrm>
        </p:spPr>
        <p:txBody>
          <a:bodyPr>
            <a:noAutofit/>
          </a:bodyPr>
          <a:lstStyle/>
          <a:p>
            <a:pPr>
              <a:buClr>
                <a:schemeClr val="tx2"/>
              </a:buClr>
              <a:buFont typeface="Wingdings" panose="05000000000000000000" pitchFamily="2" charset="2"/>
              <a:buChar char="ü"/>
            </a:pPr>
            <a:r>
              <a:rPr lang="en-US" sz="2500" dirty="0" smtClean="0">
                <a:latin typeface="Verdana" pitchFamily="34" charset="0"/>
                <a:ea typeface="Verdana" pitchFamily="34" charset="0"/>
                <a:cs typeface="Verdana" pitchFamily="34" charset="0"/>
              </a:rPr>
              <a:t>File formats that are user friendly</a:t>
            </a:r>
          </a:p>
          <a:p>
            <a:pPr>
              <a:buClr>
                <a:schemeClr val="tx2"/>
              </a:buClr>
              <a:buFont typeface="Wingdings" panose="05000000000000000000" pitchFamily="2" charset="2"/>
              <a:buChar char="ü"/>
            </a:pPr>
            <a:r>
              <a:rPr lang="en-US" sz="2500" dirty="0" smtClean="0">
                <a:latin typeface="Verdana" pitchFamily="34" charset="0"/>
                <a:ea typeface="Verdana" pitchFamily="34" charset="0"/>
                <a:cs typeface="Verdana" pitchFamily="34" charset="0"/>
              </a:rPr>
              <a:t>Compatibility </a:t>
            </a:r>
            <a:r>
              <a:rPr lang="en-US" sz="2500" dirty="0">
                <a:latin typeface="Verdana" pitchFamily="34" charset="0"/>
                <a:ea typeface="Verdana" pitchFamily="34" charset="0"/>
                <a:cs typeface="Verdana" pitchFamily="34" charset="0"/>
              </a:rPr>
              <a:t>with Assistive Technology</a:t>
            </a:r>
          </a:p>
          <a:p>
            <a:pPr>
              <a:buClr>
                <a:schemeClr val="tx2"/>
              </a:buClr>
              <a:buFont typeface="Wingdings" panose="05000000000000000000" pitchFamily="2" charset="2"/>
              <a:buChar char="ü"/>
            </a:pPr>
            <a:r>
              <a:rPr lang="en-US" sz="2500" dirty="0" smtClean="0">
                <a:latin typeface="Verdana" pitchFamily="34" charset="0"/>
                <a:ea typeface="Verdana" pitchFamily="34" charset="0"/>
                <a:cs typeface="Verdana" pitchFamily="34" charset="0"/>
              </a:rPr>
              <a:t>Text image descriptions that can be voiced</a:t>
            </a:r>
          </a:p>
          <a:p>
            <a:pPr>
              <a:buClr>
                <a:schemeClr val="tx2"/>
              </a:buClr>
              <a:buFont typeface="Wingdings" panose="05000000000000000000" pitchFamily="2" charset="2"/>
              <a:buChar char="ü"/>
            </a:pPr>
            <a:r>
              <a:rPr lang="en-US" sz="2500" dirty="0" smtClean="0">
                <a:latin typeface="Verdana" pitchFamily="34" charset="0"/>
                <a:ea typeface="Verdana" pitchFamily="34" charset="0"/>
                <a:cs typeface="Verdana" pitchFamily="34" charset="0"/>
              </a:rPr>
              <a:t>Full </a:t>
            </a:r>
            <a:r>
              <a:rPr lang="en-US" sz="2500" dirty="0">
                <a:latin typeface="Verdana" pitchFamily="34" charset="0"/>
                <a:ea typeface="Verdana" pitchFamily="34" charset="0"/>
                <a:cs typeface="Verdana" pitchFamily="34" charset="0"/>
              </a:rPr>
              <a:t>keyboard access to Web-based content</a:t>
            </a:r>
          </a:p>
          <a:p>
            <a:pPr>
              <a:buClr>
                <a:schemeClr val="tx2"/>
              </a:buClr>
              <a:buFont typeface="Wingdings" panose="05000000000000000000" pitchFamily="2" charset="2"/>
              <a:buChar char="ü"/>
            </a:pPr>
            <a:r>
              <a:rPr lang="en-US" sz="2500" dirty="0">
                <a:latin typeface="Verdana" pitchFamily="34" charset="0"/>
                <a:ea typeface="Verdana" pitchFamily="34" charset="0"/>
                <a:cs typeface="Verdana" pitchFamily="34" charset="0"/>
              </a:rPr>
              <a:t>Mathematical, scientific, and music symbols, formulas, and notations represented in multiple ways </a:t>
            </a:r>
          </a:p>
          <a:p>
            <a:pPr>
              <a:buClr>
                <a:schemeClr val="tx2"/>
              </a:buClr>
              <a:buFont typeface="Wingdings" panose="05000000000000000000" pitchFamily="2" charset="2"/>
              <a:buChar char="ü"/>
            </a:pPr>
            <a:r>
              <a:rPr lang="en-US" sz="2500" dirty="0">
                <a:latin typeface="Verdana" pitchFamily="34" charset="0"/>
                <a:ea typeface="Verdana" pitchFamily="34" charset="0"/>
                <a:cs typeface="Verdana" pitchFamily="34" charset="0"/>
              </a:rPr>
              <a:t>e-book content that can be voiced and navigated</a:t>
            </a:r>
          </a:p>
          <a:p>
            <a:pPr>
              <a:buClr>
                <a:schemeClr val="tx2"/>
              </a:buClr>
              <a:buFont typeface="Wingdings" panose="05000000000000000000" pitchFamily="2" charset="2"/>
              <a:buChar char="ü"/>
            </a:pPr>
            <a:endParaRPr lang="en-US" sz="2500" dirty="0">
              <a:latin typeface="Verdana" pitchFamily="34" charset="0"/>
              <a:ea typeface="Verdana" pitchFamily="34" charset="0"/>
              <a:cs typeface="Verdana" pitchFamily="34" charset="0"/>
            </a:endParaRPr>
          </a:p>
          <a:p>
            <a:pPr>
              <a:buClr>
                <a:schemeClr val="tx2"/>
              </a:buClr>
              <a:buFont typeface="Wingdings" panose="05000000000000000000" pitchFamily="2" charset="2"/>
              <a:buChar char="ü"/>
            </a:pPr>
            <a:r>
              <a:rPr lang="en-US" sz="1200" b="1" dirty="0">
                <a:latin typeface="Verdana" pitchFamily="34" charset="0"/>
                <a:ea typeface="Verdana" pitchFamily="34" charset="0"/>
                <a:cs typeface="Verdana" pitchFamily="34" charset="0"/>
              </a:rPr>
              <a:t>      Purchase Accessible Learning Materials Initiative PALM  National Center on AIM at CAST</a:t>
            </a:r>
          </a:p>
        </p:txBody>
      </p:sp>
    </p:spTree>
    <p:custDataLst>
      <p:tags r:id="rId1"/>
    </p:custDataLst>
    <p:extLst>
      <p:ext uri="{BB962C8B-B14F-4D97-AF65-F5344CB8AC3E}">
        <p14:creationId xmlns:p14="http://schemas.microsoft.com/office/powerpoint/2010/main" val="2716968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3429000" cy="1143000"/>
          </a:xfrm>
        </p:spPr>
        <p:txBody>
          <a:bodyPr/>
          <a:lstStyle/>
          <a:p>
            <a:pPr algn="l"/>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dirty="0" smtClean="0"/>
              <a:t>National Center on Accessible Instructional Materials</a:t>
            </a:r>
          </a:p>
          <a:p>
            <a:r>
              <a:rPr lang="en-US" dirty="0" smtClean="0"/>
              <a:t>PALM Initiative </a:t>
            </a:r>
            <a:r>
              <a:rPr lang="en-US" dirty="0"/>
              <a:t>(Purchase Accessible Learning Materials)</a:t>
            </a:r>
            <a:endParaRPr lang="en-US" dirty="0" smtClean="0"/>
          </a:p>
          <a:p>
            <a:r>
              <a:rPr lang="en-US" dirty="0"/>
              <a:t>http://aim.cast.org/learn/practice/palm#.</a:t>
            </a:r>
            <a:r>
              <a:rPr lang="en-US" dirty="0" smtClean="0"/>
              <a:t>VA4fYxaGO5U </a:t>
            </a:r>
          </a:p>
          <a:p>
            <a:pPr marL="0" indent="0">
              <a:buNone/>
            </a:pPr>
            <a:endParaRPr lang="en-US" dirty="0"/>
          </a:p>
        </p:txBody>
      </p:sp>
    </p:spTree>
    <p:custDataLst>
      <p:tags r:id="rId1"/>
    </p:custDataLst>
    <p:extLst>
      <p:ext uri="{BB962C8B-B14F-4D97-AF65-F5344CB8AC3E}">
        <p14:creationId xmlns:p14="http://schemas.microsoft.com/office/powerpoint/2010/main" val="113535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824" y="371475"/>
            <a:ext cx="5591175" cy="1314451"/>
          </a:xfrm>
        </p:spPr>
        <p:txBody>
          <a:bodyPr>
            <a:normAutofit/>
          </a:bodyPr>
          <a:lstStyle/>
          <a:p>
            <a:r>
              <a:rPr lang="en-US" dirty="0" smtClean="0"/>
              <a:t>How can the Virtual Learning Community</a:t>
            </a:r>
            <a:r>
              <a:rPr lang="en-US" dirty="0"/>
              <a:t> </a:t>
            </a:r>
            <a:r>
              <a:rPr lang="en-US" dirty="0" smtClean="0"/>
              <a:t>help?</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3100" y="1943100"/>
            <a:ext cx="5086350" cy="3930362"/>
          </a:xfrm>
        </p:spPr>
      </p:pic>
    </p:spTree>
    <p:custDataLst>
      <p:tags r:id="rId1"/>
    </p:custDataLst>
    <p:extLst>
      <p:ext uri="{BB962C8B-B14F-4D97-AF65-F5344CB8AC3E}">
        <p14:creationId xmlns:p14="http://schemas.microsoft.com/office/powerpoint/2010/main" val="317366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custDataLst>
      <p:tags r:id="rId1"/>
    </p:custDataLst>
    <p:extLst>
      <p:ext uri="{BB962C8B-B14F-4D97-AF65-F5344CB8AC3E}">
        <p14:creationId xmlns:p14="http://schemas.microsoft.com/office/powerpoint/2010/main" val="130422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Content Placeholder 3"/>
          <p:cNvSpPr>
            <a:spLocks noGrp="1"/>
          </p:cNvSpPr>
          <p:nvPr>
            <p:ph idx="1"/>
          </p:nvPr>
        </p:nvSpPr>
        <p:spPr/>
        <p:txBody>
          <a:bodyPr/>
          <a:lstStyle/>
          <a:p>
            <a:r>
              <a:rPr lang="en-US" dirty="0" smtClean="0"/>
              <a:t>Wanda Barker</a:t>
            </a:r>
          </a:p>
          <a:p>
            <a:r>
              <a:rPr lang="en-US" dirty="0" smtClean="0">
                <a:hlinkClick r:id="rId3"/>
              </a:rPr>
              <a:t>barkerw@nccommunitycolleges.edu</a:t>
            </a:r>
            <a:endParaRPr lang="en-US" dirty="0" smtClean="0"/>
          </a:p>
          <a:p>
            <a:endParaRPr lang="en-US" dirty="0" smtClean="0"/>
          </a:p>
          <a:p>
            <a:r>
              <a:rPr lang="en-US" dirty="0" smtClean="0"/>
              <a:t>Candace </a:t>
            </a:r>
            <a:r>
              <a:rPr lang="en-US" dirty="0" smtClean="0"/>
              <a:t>Holder</a:t>
            </a:r>
          </a:p>
          <a:p>
            <a:r>
              <a:rPr lang="en-US" dirty="0" smtClean="0">
                <a:hlinkClick r:id="rId4"/>
              </a:rPr>
              <a:t>holderc@surry.edu</a:t>
            </a:r>
            <a:endParaRPr lang="en-US" dirty="0" smtClean="0"/>
          </a:p>
          <a:p>
            <a:pPr marL="0" indent="0">
              <a:buNone/>
            </a:pPr>
            <a:endParaRPr lang="en-US" dirty="0"/>
          </a:p>
          <a:p>
            <a:r>
              <a:rPr lang="en-US" dirty="0" smtClean="0"/>
              <a:t>Jennifer Jones</a:t>
            </a:r>
          </a:p>
          <a:p>
            <a:r>
              <a:rPr lang="en-US" dirty="0" smtClean="0">
                <a:hlinkClick r:id="rId5"/>
              </a:rPr>
              <a:t>pdcenter@waketech.edu</a:t>
            </a:r>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414098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Equal Access?</a:t>
            </a:r>
            <a:endParaRPr lang="en-US" dirty="0"/>
          </a:p>
        </p:txBody>
      </p:sp>
      <p:sp>
        <p:nvSpPr>
          <p:cNvPr id="3" name="Content Placeholder 2"/>
          <p:cNvSpPr>
            <a:spLocks noGrp="1"/>
          </p:cNvSpPr>
          <p:nvPr>
            <p:ph idx="1"/>
          </p:nvPr>
        </p:nvSpPr>
        <p:spPr/>
        <p:txBody>
          <a:bodyPr/>
          <a:lstStyle/>
          <a:p>
            <a:pPr marL="0" indent="0" algn="ctr">
              <a:lnSpc>
                <a:spcPct val="90000"/>
              </a:lnSpc>
              <a:buNone/>
              <a:defRPr/>
            </a:pPr>
            <a:r>
              <a:rPr lang="en-US" altLang="en-US" sz="2100" dirty="0"/>
              <a:t>OCR’s guidance on emerging technology sets the standard:</a:t>
            </a:r>
          </a:p>
          <a:p>
            <a:pPr marL="0" indent="0" algn="ctr">
              <a:lnSpc>
                <a:spcPct val="90000"/>
              </a:lnSpc>
              <a:buNone/>
              <a:defRPr/>
            </a:pPr>
            <a:endParaRPr lang="en-US" altLang="en-US" sz="900" dirty="0"/>
          </a:p>
          <a:p>
            <a:pPr>
              <a:lnSpc>
                <a:spcPct val="90000"/>
              </a:lnSpc>
              <a:defRPr/>
            </a:pPr>
            <a:r>
              <a:rPr lang="en-US" altLang="en-US" sz="2100" dirty="0"/>
              <a:t>“Receive all the educational benefits provided by the technology in an equally effective and equally integrated manner”</a:t>
            </a:r>
          </a:p>
          <a:p>
            <a:pPr>
              <a:lnSpc>
                <a:spcPct val="90000"/>
              </a:lnSpc>
              <a:defRPr/>
            </a:pPr>
            <a:endParaRPr lang="en-US" altLang="en-US" sz="900" dirty="0"/>
          </a:p>
          <a:p>
            <a:pPr>
              <a:lnSpc>
                <a:spcPct val="90000"/>
              </a:lnSpc>
              <a:defRPr/>
            </a:pPr>
            <a:r>
              <a:rPr lang="en-US" altLang="en-US" sz="2100" dirty="0"/>
              <a:t>Must be able to:</a:t>
            </a:r>
          </a:p>
          <a:p>
            <a:pPr lvl="1">
              <a:lnSpc>
                <a:spcPct val="90000"/>
              </a:lnSpc>
              <a:defRPr/>
            </a:pPr>
            <a:r>
              <a:rPr lang="en-US" altLang="en-US" sz="1950" dirty="0"/>
              <a:t>Acquire the same information,</a:t>
            </a:r>
          </a:p>
          <a:p>
            <a:pPr lvl="1">
              <a:lnSpc>
                <a:spcPct val="90000"/>
              </a:lnSpc>
              <a:defRPr/>
            </a:pPr>
            <a:r>
              <a:rPr lang="en-US" altLang="en-US" sz="1950" dirty="0"/>
              <a:t>Engage in the same interactions, and</a:t>
            </a:r>
          </a:p>
          <a:p>
            <a:pPr lvl="1">
              <a:lnSpc>
                <a:spcPct val="90000"/>
              </a:lnSpc>
              <a:defRPr/>
            </a:pPr>
            <a:r>
              <a:rPr lang="en-US" altLang="en-US" sz="1950" dirty="0"/>
              <a:t>Enjoy the same services</a:t>
            </a:r>
            <a:r>
              <a:rPr lang="en-US" altLang="en-US" sz="1950" dirty="0" smtClean="0"/>
              <a:t>.</a:t>
            </a:r>
          </a:p>
          <a:p>
            <a:r>
              <a:rPr lang="en-US" sz="2000" dirty="0"/>
              <a:t>Colleges should closely review all programs, services, or activities delivered</a:t>
            </a:r>
          </a:p>
          <a:p>
            <a:r>
              <a:rPr lang="en-US" sz="2000" dirty="0"/>
              <a:t>Are these same activities/services offered over the website/electronically for students with disabilities?</a:t>
            </a:r>
          </a:p>
          <a:p>
            <a:pPr>
              <a:lnSpc>
                <a:spcPct val="90000"/>
              </a:lnSpc>
              <a:defRPr/>
            </a:pPr>
            <a:endParaRPr lang="en-US" altLang="en-US" sz="2250" dirty="0"/>
          </a:p>
          <a:p>
            <a:endParaRPr lang="en-US" dirty="0"/>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0825" y="2657477"/>
            <a:ext cx="1514475" cy="1514475"/>
          </a:xfrm>
          <a:prstGeom prst="rect">
            <a:avLst/>
          </a:prstGeom>
        </p:spPr>
      </p:pic>
    </p:spTree>
    <p:custDataLst>
      <p:tags r:id="rId1"/>
    </p:custDataLst>
    <p:extLst>
      <p:ext uri="{BB962C8B-B14F-4D97-AF65-F5344CB8AC3E}">
        <p14:creationId xmlns:p14="http://schemas.microsoft.com/office/powerpoint/2010/main" val="45598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Access</a:t>
            </a:r>
            <a:endParaRPr lang="en-US" dirty="0"/>
          </a:p>
        </p:txBody>
      </p:sp>
      <p:sp>
        <p:nvSpPr>
          <p:cNvPr id="3" name="Content Placeholder 2"/>
          <p:cNvSpPr>
            <a:spLocks noGrp="1"/>
          </p:cNvSpPr>
          <p:nvPr>
            <p:ph idx="1"/>
          </p:nvPr>
        </p:nvSpPr>
        <p:spPr/>
        <p:txBody>
          <a:bodyPr>
            <a:normAutofit/>
          </a:bodyPr>
          <a:lstStyle/>
          <a:p>
            <a:r>
              <a:rPr lang="en-US" dirty="0" smtClean="0"/>
              <a:t>Students must be able to: </a:t>
            </a:r>
          </a:p>
          <a:p>
            <a:pPr lvl="1"/>
            <a:r>
              <a:rPr lang="en-US" dirty="0" smtClean="0"/>
              <a:t>Acquire the same information</a:t>
            </a:r>
          </a:p>
          <a:p>
            <a:pPr lvl="1"/>
            <a:r>
              <a:rPr lang="en-US" dirty="0" smtClean="0"/>
              <a:t>Engage in the same interactions</a:t>
            </a:r>
          </a:p>
          <a:p>
            <a:pPr lvl="1"/>
            <a:r>
              <a:rPr lang="en-US" dirty="0" smtClean="0"/>
              <a:t>Enjoy the same services</a:t>
            </a:r>
          </a:p>
          <a:p>
            <a:r>
              <a:rPr lang="en-US" dirty="0" smtClean="0"/>
              <a:t>Colleges should closely review </a:t>
            </a:r>
            <a:r>
              <a:rPr lang="en-US" dirty="0"/>
              <a:t>all programs, services, or activities </a:t>
            </a:r>
            <a:r>
              <a:rPr lang="en-US" dirty="0" smtClean="0"/>
              <a:t>delivered</a:t>
            </a:r>
          </a:p>
          <a:p>
            <a:r>
              <a:rPr lang="en-US" dirty="0" smtClean="0"/>
              <a:t>Are these same activities/services offered over the website/electronically for students with disabilities?</a:t>
            </a:r>
            <a:endParaRPr lang="en-US" dirty="0"/>
          </a:p>
        </p:txBody>
      </p:sp>
    </p:spTree>
    <p:custDataLst>
      <p:tags r:id="rId1"/>
    </p:custDataLst>
    <p:extLst>
      <p:ext uri="{BB962C8B-B14F-4D97-AF65-F5344CB8AC3E}">
        <p14:creationId xmlns:p14="http://schemas.microsoft.com/office/powerpoint/2010/main" val="331069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 laws/regulations?</a:t>
            </a:r>
            <a:endParaRPr lang="en-US" dirty="0"/>
          </a:p>
        </p:txBody>
      </p:sp>
      <p:sp>
        <p:nvSpPr>
          <p:cNvPr id="3" name="Content Placeholder 2"/>
          <p:cNvSpPr>
            <a:spLocks noGrp="1"/>
          </p:cNvSpPr>
          <p:nvPr>
            <p:ph idx="1"/>
          </p:nvPr>
        </p:nvSpPr>
        <p:spPr>
          <a:xfrm>
            <a:off x="457200" y="1600202"/>
            <a:ext cx="5143500" cy="4525963"/>
          </a:xfrm>
        </p:spPr>
        <p:txBody>
          <a:bodyPr>
            <a:normAutofit/>
          </a:bodyPr>
          <a:lstStyle/>
          <a:p>
            <a:pPr marL="257175" lvl="1" indent="-257175">
              <a:buFont typeface="Arial" pitchFamily="34" charset="0"/>
              <a:buChar char="•"/>
            </a:pPr>
            <a:r>
              <a:rPr lang="en-US" dirty="0" smtClean="0"/>
              <a:t>Section 504 of the Rehabilitation Act of 1973 </a:t>
            </a:r>
            <a:r>
              <a:rPr lang="en-US" altLang="en-US" dirty="0">
                <a:hlinkClick r:id="rId3"/>
              </a:rPr>
              <a:t>www.ed.gov/policy/rights/reg/ocr</a:t>
            </a:r>
            <a:r>
              <a:rPr lang="en-US" altLang="en-US" dirty="0" smtClean="0">
                <a:hlinkClick r:id="rId3"/>
              </a:rPr>
              <a:t>/</a:t>
            </a:r>
            <a:endParaRPr lang="en-US" altLang="en-US" dirty="0" smtClean="0"/>
          </a:p>
          <a:p>
            <a:r>
              <a:rPr lang="en-US" sz="2100" dirty="0"/>
              <a:t>Section 508 Summary </a:t>
            </a:r>
            <a:r>
              <a:rPr lang="en-US" u="sng" dirty="0" smtClean="0">
                <a:hlinkClick r:id="rId4"/>
              </a:rPr>
              <a:t>www.section508.gov/index.cfm?fuseAction=stdsSum</a:t>
            </a:r>
            <a:endParaRPr lang="en-US" altLang="en-US" dirty="0"/>
          </a:p>
          <a:p>
            <a:pPr marL="257175" lvl="1" indent="-257175">
              <a:buFont typeface="Arial" pitchFamily="34" charset="0"/>
              <a:buChar char="•"/>
            </a:pPr>
            <a:r>
              <a:rPr lang="en-US" dirty="0" smtClean="0"/>
              <a:t>Title II of the Americans with Disabilities Act of 1990  </a:t>
            </a:r>
            <a:r>
              <a:rPr lang="en-US" altLang="en-US" dirty="0">
                <a:hlinkClick r:id="rId5"/>
              </a:rPr>
              <a:t>www.ada.gov/2010_regs.htm</a:t>
            </a:r>
            <a:r>
              <a:rPr lang="en-US" altLang="en-US" dirty="0"/>
              <a:t> </a:t>
            </a:r>
            <a:endParaRPr lang="en-US" altLang="en-US" dirty="0" smtClean="0"/>
          </a:p>
          <a:p>
            <a:pPr>
              <a:lnSpc>
                <a:spcPct val="90000"/>
              </a:lnSpc>
              <a:defRPr/>
            </a:pPr>
            <a:r>
              <a:rPr lang="en-US" altLang="en-US" sz="2100" dirty="0"/>
              <a:t>NC regulations under Senate Bill </a:t>
            </a:r>
            <a:r>
              <a:rPr lang="en-US" altLang="en-US" sz="2100" dirty="0" smtClean="0"/>
              <a:t>866 </a:t>
            </a:r>
            <a:r>
              <a:rPr lang="en-US" sz="2100" dirty="0" smtClean="0">
                <a:hlinkClick r:id="rId6"/>
              </a:rPr>
              <a:t>www.ncga.state.nc.us/Sessions/2001/Bills/Senate/HTML/S866v6.html</a:t>
            </a:r>
            <a:endParaRPr lang="en-US" altLang="en-US" sz="2100" dirty="0"/>
          </a:p>
          <a:p>
            <a:pPr marL="257175" lvl="1" indent="-257175">
              <a:buFont typeface="Arial" pitchFamily="34" charset="0"/>
              <a:buChar char="•"/>
            </a:pPr>
            <a:endParaRPr lang="en-US" altLang="en-US" dirty="0"/>
          </a:p>
          <a:p>
            <a:endParaRPr lang="en-US" dirty="0"/>
          </a:p>
        </p:txBody>
      </p:sp>
      <p:pic>
        <p:nvPicPr>
          <p:cNvPr id="5" name="Picture 4"/>
          <p:cNvPicPr>
            <a:picLocks noChangeAspect="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600700" y="2705099"/>
            <a:ext cx="3314700" cy="1657350"/>
          </a:xfrm>
          <a:prstGeom prst="rect">
            <a:avLst/>
          </a:prstGeom>
        </p:spPr>
      </p:pic>
    </p:spTree>
    <p:custDataLst>
      <p:tags r:id="rId1"/>
    </p:custDataLst>
    <p:extLst>
      <p:ext uri="{BB962C8B-B14F-4D97-AF65-F5344CB8AC3E}">
        <p14:creationId xmlns:p14="http://schemas.microsoft.com/office/powerpoint/2010/main" val="190364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idx="1"/>
          </p:nvPr>
        </p:nvSpPr>
        <p:spPr/>
        <p:txBody>
          <a:bodyPr/>
          <a:lstStyle/>
          <a:p>
            <a:r>
              <a:rPr lang="en-US" sz="3200" dirty="0" smtClean="0"/>
              <a:t>Section 504</a:t>
            </a:r>
          </a:p>
          <a:p>
            <a:pPr lvl="1"/>
            <a:r>
              <a:rPr lang="en-US" sz="2800" dirty="0" smtClean="0"/>
              <a:t>State or local governments may not discriminate against qualified individuals with disabilities. All government facilities, services, and communications must be accessible consistent with the requirements of section 504 of the Rehabilitation Act of 1973. (DOE Office for Civil Rights website: </a:t>
            </a:r>
            <a:r>
              <a:rPr lang="en-US" sz="2800" dirty="0" smtClean="0">
                <a:hlinkClick r:id="rId3"/>
              </a:rPr>
              <a:t>http://www2.ed.gov/about/offices/list/ocr/index.html?src=oc</a:t>
            </a:r>
            <a:r>
              <a:rPr lang="en-US" sz="2800" dirty="0" smtClean="0"/>
              <a:t>)</a:t>
            </a:r>
          </a:p>
        </p:txBody>
      </p:sp>
    </p:spTree>
    <p:custDataLst>
      <p:tags r:id="rId1"/>
    </p:custDataLst>
    <p:extLst>
      <p:ext uri="{BB962C8B-B14F-4D97-AF65-F5344CB8AC3E}">
        <p14:creationId xmlns:p14="http://schemas.microsoft.com/office/powerpoint/2010/main" val="21212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Senate Bill 866</a:t>
            </a:r>
            <a:endParaRPr lang="en-US" dirty="0"/>
          </a:p>
        </p:txBody>
      </p:sp>
      <p:sp>
        <p:nvSpPr>
          <p:cNvPr id="3" name="Content Placeholder 2"/>
          <p:cNvSpPr>
            <a:spLocks noGrp="1"/>
          </p:cNvSpPr>
          <p:nvPr>
            <p:ph idx="1"/>
          </p:nvPr>
        </p:nvSpPr>
        <p:spPr>
          <a:xfrm>
            <a:off x="457200" y="1600202"/>
            <a:ext cx="8458200" cy="4952998"/>
          </a:xfrm>
        </p:spPr>
        <p:txBody>
          <a:bodyPr>
            <a:normAutofit fontScale="92500" lnSpcReduction="20000"/>
          </a:bodyPr>
          <a:lstStyle/>
          <a:p>
            <a:pPr marL="0" indent="0">
              <a:buNone/>
            </a:pPr>
            <a:r>
              <a:rPr lang="en-US" dirty="0"/>
              <a:t>"</a:t>
            </a:r>
            <a:r>
              <a:rPr lang="en-US" b="1" dirty="0"/>
              <a:t>§ 168A-7.  Discrimination in public service.</a:t>
            </a:r>
          </a:p>
          <a:p>
            <a:pPr marL="0" indent="0">
              <a:buNone/>
            </a:pPr>
            <a:r>
              <a:rPr lang="en-US" u="sng" dirty="0"/>
              <a:t>(a)</a:t>
            </a:r>
            <a:r>
              <a:rPr lang="en-US" dirty="0"/>
              <a:t>       It is a discriminatory practice for a State department, institution, or agency, or any political subdivision of the State or any person that contracts with the above for the delivery of public services including but not limited to education, health, social services, recreation, and rehabilitation, to refuse to provide reasonable aids and adaptations necessary for a known qualified person with a disability to use or benefit from existing public services operated by such entity; provided that the aids and adaptations do not impose an undue hardship on the entity involved. </a:t>
            </a:r>
            <a:r>
              <a:rPr lang="en-US" u="sng" dirty="0"/>
              <a:t>This subsection includes equivalent services provided via information technology.</a:t>
            </a:r>
            <a:endParaRPr lang="en-US" dirty="0"/>
          </a:p>
          <a:p>
            <a:pPr marL="0" indent="0">
              <a:buNone/>
            </a:pPr>
            <a:r>
              <a:rPr lang="en-US" dirty="0"/>
              <a:t>(b)       A State department, institution, or agency, any political subdivision of the State, and any person that contracts with these entities for the delivery of public services shall administer its services programs, and activities in the most integrated setting appropriate to the needs of persons with disabilities</a:t>
            </a:r>
            <a:r>
              <a:rPr lang="en-US" dirty="0" smtClean="0"/>
              <a:t>."</a:t>
            </a:r>
            <a:endParaRPr lang="en-US" dirty="0"/>
          </a:p>
        </p:txBody>
      </p:sp>
    </p:spTree>
    <p:custDataLst>
      <p:tags r:id="rId1"/>
    </p:custDataLst>
    <p:extLst>
      <p:ext uri="{BB962C8B-B14F-4D97-AF65-F5344CB8AC3E}">
        <p14:creationId xmlns:p14="http://schemas.microsoft.com/office/powerpoint/2010/main" val="726490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264"/>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265"/>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266"/>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267"/>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268"/>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280"/>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282"/>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273"/>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274"/>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283"/>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284"/>
  <p:tag name="ARTICULATE_NAV_LEVEL" val="1"/>
  <p:tag name="ARTICULATE_SLIDE_PRESENTER_GUID" val="10824c69-65b8-46db-86ef-89801a7cee5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NCCC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reating Success P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SimSun"/>
      </a:majorFont>
      <a:minorFont>
        <a:latin typeface="Arial"/>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State Authorization SO Conf</Template>
  <TotalTime>150</TotalTime>
  <Words>2377</Words>
  <Application>Microsoft Office PowerPoint</Application>
  <PresentationFormat>On-screen Show (4:3)</PresentationFormat>
  <Paragraphs>292</Paragraphs>
  <Slides>44</Slides>
  <Notes>12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44</vt:i4>
      </vt:variant>
    </vt:vector>
  </HeadingPairs>
  <TitlesOfParts>
    <vt:vector size="62" baseType="lpstr">
      <vt:lpstr>Arial Unicode MS</vt:lpstr>
      <vt:lpstr>ＭＳ Ｐゴシック</vt:lpstr>
      <vt:lpstr>SimSun</vt:lpstr>
      <vt:lpstr>Arial</vt:lpstr>
      <vt:lpstr>Calibri</vt:lpstr>
      <vt:lpstr>Franklin Gothic Medium</vt:lpstr>
      <vt:lpstr>Helvetica</vt:lpstr>
      <vt:lpstr>Lucida Sans Unicode</vt:lpstr>
      <vt:lpstr>Times New Roman</vt:lpstr>
      <vt:lpstr>Tw Cen MT</vt:lpstr>
      <vt:lpstr>Verdana</vt:lpstr>
      <vt:lpstr>Wingdings</vt:lpstr>
      <vt:lpstr>Wingdings 2</vt:lpstr>
      <vt:lpstr>NCCCS PowerPoint Template</vt:lpstr>
      <vt:lpstr>Median</vt:lpstr>
      <vt:lpstr>Creating Success PP Presentation</vt:lpstr>
      <vt:lpstr>Office Theme</vt:lpstr>
      <vt:lpstr>1_Office Theme</vt:lpstr>
      <vt:lpstr>Access for All Students  for eLearning Success</vt:lpstr>
      <vt:lpstr>Overview</vt:lpstr>
      <vt:lpstr>Why do we need to make  online content accessible?</vt:lpstr>
      <vt:lpstr>Basic Philosophy</vt:lpstr>
      <vt:lpstr>What is Equal Access?</vt:lpstr>
      <vt:lpstr>Equal Access</vt:lpstr>
      <vt:lpstr>What are the laws/regulations?</vt:lpstr>
      <vt:lpstr>Regulations</vt:lpstr>
      <vt:lpstr>NC Senate Bill 866</vt:lpstr>
      <vt:lpstr>What does the Senate say about Accessibility?</vt:lpstr>
      <vt:lpstr>What are the standards?</vt:lpstr>
      <vt:lpstr>What is WCAG?</vt:lpstr>
      <vt:lpstr>Lawsuits</vt:lpstr>
      <vt:lpstr>South Carolina</vt:lpstr>
      <vt:lpstr>Louisiana Tech. University</vt:lpstr>
      <vt:lpstr>Penn State University</vt:lpstr>
      <vt:lpstr>San Jose State University</vt:lpstr>
      <vt:lpstr>Must Educators Provide Assistive Technology for Disabled Students to Access Distance Learning Activities?</vt:lpstr>
      <vt:lpstr>OCR Guidance on Accessible Technology</vt:lpstr>
      <vt:lpstr>Assistive Technology Options</vt:lpstr>
      <vt:lpstr>Other Assistive Technologies</vt:lpstr>
      <vt:lpstr>Websites vs. Distance Learning</vt:lpstr>
      <vt:lpstr>Who is a Student with a Disability?</vt:lpstr>
      <vt:lpstr>What types of impairments should we consider in content design?</vt:lpstr>
      <vt:lpstr>Benefits</vt:lpstr>
      <vt:lpstr>Universal Design</vt:lpstr>
      <vt:lpstr>Model of Reform at a Glance... </vt:lpstr>
      <vt:lpstr>How do I begin?</vt:lpstr>
      <vt:lpstr>5 Steps to Accessibility</vt:lpstr>
      <vt:lpstr>Speak Visually</vt:lpstr>
      <vt:lpstr>Use Plain Language</vt:lpstr>
      <vt:lpstr>Keep documents simple</vt:lpstr>
      <vt:lpstr>Make sure all materials are available to more than one sense</vt:lpstr>
      <vt:lpstr>Why Caption?</vt:lpstr>
      <vt:lpstr>Insist on accessible  publisher content</vt:lpstr>
      <vt:lpstr>Voluntary Product Accessibility Template</vt:lpstr>
      <vt:lpstr>The VPAT</vt:lpstr>
      <vt:lpstr> Are Our Tools and Technology Usable by All?</vt:lpstr>
      <vt:lpstr>Potential Problems</vt:lpstr>
      <vt:lpstr>The Path to Accessibility…</vt:lpstr>
      <vt:lpstr>Resources</vt:lpstr>
      <vt:lpstr>How can the Virtual Learning Community help?</vt:lpstr>
      <vt:lpstr>Questions?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for All Students  for eLearning Success</dc:title>
  <dc:creator>Wanda Barker</dc:creator>
  <cp:lastModifiedBy>Jennifer Jones</cp:lastModifiedBy>
  <cp:revision>18</cp:revision>
  <dcterms:created xsi:type="dcterms:W3CDTF">2014-10-08T21:02:07Z</dcterms:created>
  <dcterms:modified xsi:type="dcterms:W3CDTF">2014-11-19T04:02:02Z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4B6C2F31-0B16-4378-A96C-59AF82C4C5D4</vt:lpwstr>
  </property>
  <property fmtid="{D5CDD505-2E9C-101B-9397-08002B2CF9AE}" pid="3" name="ArticulatePath">
    <vt:lpwstr>Access for All Students_SOConf2014</vt:lpwstr>
  </property>
</Properties>
</file>